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1" r:id="rId6"/>
    <p:sldId id="258" r:id="rId7"/>
    <p:sldId id="257" r:id="rId8"/>
    <p:sldId id="269" r:id="rId9"/>
    <p:sldId id="260" r:id="rId10"/>
    <p:sldId id="259" r:id="rId11"/>
    <p:sldId id="312" r:id="rId12"/>
    <p:sldId id="272" r:id="rId13"/>
    <p:sldId id="273" r:id="rId14"/>
    <p:sldId id="274" r:id="rId15"/>
    <p:sldId id="275" r:id="rId16"/>
    <p:sldId id="276" r:id="rId17"/>
    <p:sldId id="277" r:id="rId18"/>
    <p:sldId id="262" r:id="rId19"/>
    <p:sldId id="311" r:id="rId20"/>
    <p:sldId id="351" r:id="rId21"/>
    <p:sldId id="352" r:id="rId22"/>
    <p:sldId id="263" r:id="rId23"/>
    <p:sldId id="35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es, Gibson" initials="HG" lastIdx="2" clrIdx="0">
    <p:extLst>
      <p:ext uri="{19B8F6BF-5375-455C-9EA6-DF929625EA0E}">
        <p15:presenceInfo xmlns:p15="http://schemas.microsoft.com/office/powerpoint/2012/main" userId="S-1-5-21-1249135858-463557334-1859928627-52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5T15:41:13.00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6T12:47:34.070" idx="2">
    <p:pos x="6005" y="94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estockphotos.biz/stockphoto/17078" TargetMode="External"/><Relationship Id="rId1" Type="http://schemas.openxmlformats.org/officeDocument/2006/relationships/image" Target="../media/image3.jpeg"/><Relationship Id="rId6" Type="http://schemas.openxmlformats.org/officeDocument/2006/relationships/hyperlink" Target="https://en.wikipedia.org/wiki/Florida_State_University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flickr.com/photos/gaensler/5326653831/in/photostream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technofaq.org/posts/2017/07/5-important-electrical-repairs-services-to-look-out-for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s://www.renaisolutions.com/category/plumbing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pexels.com/photo/man-welding-metal-bars-2381463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United_States_Army" TargetMode="External"/><Relationship Id="rId1" Type="http://schemas.openxmlformats.org/officeDocument/2006/relationships/image" Target="../media/image9.png"/><Relationship Id="rId6" Type="http://schemas.openxmlformats.org/officeDocument/2006/relationships/hyperlink" Target="https://commons.wikimedia.org/wiki/File:Emblem_of_the_United_States_Marine_Corps.sv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File:Emblem_of_the_United_States_Navy.svg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ienanews.it/magazine/focus/gli-studenti-della-university-of-texas-studiano-il-mondo-antico-a-siena/" TargetMode="External"/><Relationship Id="rId1" Type="http://schemas.openxmlformats.org/officeDocument/2006/relationships/image" Target="../media/image12.jpeg"/><Relationship Id="rId6" Type="http://schemas.openxmlformats.org/officeDocument/2006/relationships/hyperlink" Target="https://en.wikipedia.org/wiki/Cornell_University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en.wikipedia.org/wiki/Florida_Gators_football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University_of_Georgia" TargetMode="External"/><Relationship Id="rId1" Type="http://schemas.openxmlformats.org/officeDocument/2006/relationships/image" Target="../media/image15.png"/><Relationship Id="rId6" Type="http://schemas.openxmlformats.org/officeDocument/2006/relationships/hyperlink" Target="https://en.wikipedia.org/wiki/University_of_California,_Berkeley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en.wikipedia.org/wiki/University_of_North_Carolina_at_Chapel_Hil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estockphotos.biz/stockphoto/17078" TargetMode="External"/><Relationship Id="rId1" Type="http://schemas.openxmlformats.org/officeDocument/2006/relationships/image" Target="../media/image3.jpeg"/><Relationship Id="rId6" Type="http://schemas.openxmlformats.org/officeDocument/2006/relationships/hyperlink" Target="https://en.wikipedia.org/wiki/Florida_State_University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flickr.com/photos/gaensler/5326653831/in/photostrea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technofaq.org/posts/2017/07/5-important-electrical-repairs-services-to-look-out-for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s://www.renaisolutions.com/category/plumbing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pexels.com/photo/man-welding-metal-bars-2381463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United_States_Army" TargetMode="External"/><Relationship Id="rId1" Type="http://schemas.openxmlformats.org/officeDocument/2006/relationships/image" Target="../media/image9.png"/><Relationship Id="rId6" Type="http://schemas.openxmlformats.org/officeDocument/2006/relationships/hyperlink" Target="https://commons.wikimedia.org/wiki/File:Emblem_of_the_United_States_Marine_Corps.sv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File:Emblem_of_the_United_States_Navy.svg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ienanews.it/magazine/focus/gli-studenti-della-university-of-texas-studiano-il-mondo-antico-a-siena/" TargetMode="External"/><Relationship Id="rId1" Type="http://schemas.openxmlformats.org/officeDocument/2006/relationships/image" Target="../media/image12.jpeg"/><Relationship Id="rId6" Type="http://schemas.openxmlformats.org/officeDocument/2006/relationships/hyperlink" Target="https://en.wikipedia.org/wiki/Cornell_University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en.wikipedia.org/wiki/Florida_Gators_football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University_of_Georgia" TargetMode="External"/><Relationship Id="rId1" Type="http://schemas.openxmlformats.org/officeDocument/2006/relationships/image" Target="../media/image15.png"/><Relationship Id="rId6" Type="http://schemas.openxmlformats.org/officeDocument/2006/relationships/hyperlink" Target="https://en.wikipedia.org/wiki/University_of_California,_Berkeley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en.wikipedia.org/wiki/University_of_North_Carolina_at_Chapel_Hil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CA6B9-49BF-43B9-AEEB-6926585675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E1DB3-9101-459E-96B8-C304D3B70E83}">
      <dgm:prSet/>
      <dgm:spPr/>
      <dgm:t>
        <a:bodyPr/>
        <a:lstStyle/>
        <a:p>
          <a:r>
            <a:rPr lang="en-US"/>
            <a:t>Middle Child</a:t>
          </a:r>
        </a:p>
      </dgm:t>
    </dgm:pt>
    <dgm:pt modelId="{306CFF74-1D09-4A24-A9DE-EABCA99E9073}" type="parTrans" cxnId="{551A2F50-8600-45C3-B5C8-1FE4BDE518D4}">
      <dgm:prSet/>
      <dgm:spPr/>
      <dgm:t>
        <a:bodyPr/>
        <a:lstStyle/>
        <a:p>
          <a:endParaRPr lang="en-US"/>
        </a:p>
      </dgm:t>
    </dgm:pt>
    <dgm:pt modelId="{A9BBF692-3DAF-487E-A1B5-6C236BE8B0FC}" type="sibTrans" cxnId="{551A2F50-8600-45C3-B5C8-1FE4BDE518D4}">
      <dgm:prSet/>
      <dgm:spPr/>
      <dgm:t>
        <a:bodyPr/>
        <a:lstStyle/>
        <a:p>
          <a:endParaRPr lang="en-US"/>
        </a:p>
      </dgm:t>
    </dgm:pt>
    <dgm:pt modelId="{210F5F40-2F8E-4C64-A7EF-53300A3EB65B}">
      <dgm:prSet/>
      <dgm:spPr/>
      <dgm:t>
        <a:bodyPr/>
        <a:lstStyle/>
        <a:p>
          <a:r>
            <a:rPr lang="en-US" dirty="0"/>
            <a:t>Miami, FL</a:t>
          </a:r>
        </a:p>
      </dgm:t>
    </dgm:pt>
    <dgm:pt modelId="{9634228B-C5A6-464D-AFA6-30D6E424C336}" type="parTrans" cxnId="{0FDA931F-4139-4A37-8446-D2AF6C4278C5}">
      <dgm:prSet/>
      <dgm:spPr/>
      <dgm:t>
        <a:bodyPr/>
        <a:lstStyle/>
        <a:p>
          <a:endParaRPr lang="en-US"/>
        </a:p>
      </dgm:t>
    </dgm:pt>
    <dgm:pt modelId="{8D899B54-2A58-449E-A1ED-2C83FE108630}" type="sibTrans" cxnId="{0FDA931F-4139-4A37-8446-D2AF6C4278C5}">
      <dgm:prSet/>
      <dgm:spPr/>
      <dgm:t>
        <a:bodyPr/>
        <a:lstStyle/>
        <a:p>
          <a:endParaRPr lang="en-US"/>
        </a:p>
      </dgm:t>
    </dgm:pt>
    <dgm:pt modelId="{FE123EF9-C11E-40CD-9DB4-8B2AE86D4FDC}">
      <dgm:prSet/>
      <dgm:spPr/>
      <dgm:t>
        <a:bodyPr/>
        <a:lstStyle/>
        <a:p>
          <a:r>
            <a:rPr lang="en-US" dirty="0"/>
            <a:t>FSU Alumnus</a:t>
          </a:r>
        </a:p>
      </dgm:t>
    </dgm:pt>
    <dgm:pt modelId="{C70EAF4A-F58E-471B-8988-7A3D74B86F3F}" type="parTrans" cxnId="{E9906799-E605-4BF6-BDFA-71BA6E9E2897}">
      <dgm:prSet/>
      <dgm:spPr/>
      <dgm:t>
        <a:bodyPr/>
        <a:lstStyle/>
        <a:p>
          <a:endParaRPr lang="en-US"/>
        </a:p>
      </dgm:t>
    </dgm:pt>
    <dgm:pt modelId="{3DD112A6-4809-44E5-9B9D-C0BFEDFFD15A}" type="sibTrans" cxnId="{E9906799-E605-4BF6-BDFA-71BA6E9E2897}">
      <dgm:prSet/>
      <dgm:spPr/>
      <dgm:t>
        <a:bodyPr/>
        <a:lstStyle/>
        <a:p>
          <a:endParaRPr lang="en-US"/>
        </a:p>
      </dgm:t>
    </dgm:pt>
    <dgm:pt modelId="{DEA8CA0E-5FD9-4587-AB8B-F8A1FDACBFB9}" type="pres">
      <dgm:prSet presAssocID="{BF8CA6B9-49BF-43B9-AEEB-6926585675C9}" presName="linearFlow" presStyleCnt="0">
        <dgm:presLayoutVars>
          <dgm:dir/>
          <dgm:resizeHandles val="exact"/>
        </dgm:presLayoutVars>
      </dgm:prSet>
      <dgm:spPr/>
    </dgm:pt>
    <dgm:pt modelId="{F8C75DA4-7928-468D-9829-A90BE1F5DC10}" type="pres">
      <dgm:prSet presAssocID="{35BE1DB3-9101-459E-96B8-C304D3B70E83}" presName="composite" presStyleCnt="0"/>
      <dgm:spPr/>
    </dgm:pt>
    <dgm:pt modelId="{398F13D1-725E-4DA7-81E0-49BEE5CE3140}" type="pres">
      <dgm:prSet presAssocID="{35BE1DB3-9101-459E-96B8-C304D3B70E8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014F67D5-8378-498F-8AEE-13F69F666BD1}" type="pres">
      <dgm:prSet presAssocID="{35BE1DB3-9101-459E-96B8-C304D3B70E83}" presName="txShp" presStyleLbl="node1" presStyleIdx="0" presStyleCnt="3">
        <dgm:presLayoutVars>
          <dgm:bulletEnabled val="1"/>
        </dgm:presLayoutVars>
      </dgm:prSet>
      <dgm:spPr/>
    </dgm:pt>
    <dgm:pt modelId="{E1271903-78CD-4001-A08C-9DD168E4EF2F}" type="pres">
      <dgm:prSet presAssocID="{A9BBF692-3DAF-487E-A1B5-6C236BE8B0FC}" presName="spacing" presStyleCnt="0"/>
      <dgm:spPr/>
    </dgm:pt>
    <dgm:pt modelId="{E3E760E3-CD46-4574-B286-05C6660AA4E2}" type="pres">
      <dgm:prSet presAssocID="{210F5F40-2F8E-4C64-A7EF-53300A3EB65B}" presName="composite" presStyleCnt="0"/>
      <dgm:spPr/>
    </dgm:pt>
    <dgm:pt modelId="{EF6A2461-F477-4EF5-B477-F26AB413F7B7}" type="pres">
      <dgm:prSet presAssocID="{210F5F40-2F8E-4C64-A7EF-53300A3EB65B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</dgm:spPr>
    </dgm:pt>
    <dgm:pt modelId="{5906FACC-6E75-4DD5-A928-56065D13265A}" type="pres">
      <dgm:prSet presAssocID="{210F5F40-2F8E-4C64-A7EF-53300A3EB65B}" presName="txShp" presStyleLbl="node1" presStyleIdx="1" presStyleCnt="3">
        <dgm:presLayoutVars>
          <dgm:bulletEnabled val="1"/>
        </dgm:presLayoutVars>
      </dgm:prSet>
      <dgm:spPr/>
    </dgm:pt>
    <dgm:pt modelId="{21081BAF-6D91-4F74-B071-1A8F16AEF4F8}" type="pres">
      <dgm:prSet presAssocID="{8D899B54-2A58-449E-A1ED-2C83FE108630}" presName="spacing" presStyleCnt="0"/>
      <dgm:spPr/>
    </dgm:pt>
    <dgm:pt modelId="{74C02771-2687-48B3-AE83-5F9D2103DB96}" type="pres">
      <dgm:prSet presAssocID="{FE123EF9-C11E-40CD-9DB4-8B2AE86D4FDC}" presName="composite" presStyleCnt="0"/>
      <dgm:spPr/>
    </dgm:pt>
    <dgm:pt modelId="{D68454CF-D456-47E7-8CD8-2203EE913DA0}" type="pres">
      <dgm:prSet presAssocID="{FE123EF9-C11E-40CD-9DB4-8B2AE86D4FDC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14BFE6C0-1468-41B6-89B2-94A2C37429C3}" type="pres">
      <dgm:prSet presAssocID="{FE123EF9-C11E-40CD-9DB4-8B2AE86D4FDC}" presName="txShp" presStyleLbl="node1" presStyleIdx="2" presStyleCnt="3">
        <dgm:presLayoutVars>
          <dgm:bulletEnabled val="1"/>
        </dgm:presLayoutVars>
      </dgm:prSet>
      <dgm:spPr/>
    </dgm:pt>
  </dgm:ptLst>
  <dgm:cxnLst>
    <dgm:cxn modelId="{A2547B03-6386-47E7-BA89-C3E0A38F012B}" type="presOf" srcId="{BF8CA6B9-49BF-43B9-AEEB-6926585675C9}" destId="{DEA8CA0E-5FD9-4587-AB8B-F8A1FDACBFB9}" srcOrd="0" destOrd="0" presId="urn:microsoft.com/office/officeart/2005/8/layout/vList3"/>
    <dgm:cxn modelId="{0FDA931F-4139-4A37-8446-D2AF6C4278C5}" srcId="{BF8CA6B9-49BF-43B9-AEEB-6926585675C9}" destId="{210F5F40-2F8E-4C64-A7EF-53300A3EB65B}" srcOrd="1" destOrd="0" parTransId="{9634228B-C5A6-464D-AFA6-30D6E424C336}" sibTransId="{8D899B54-2A58-449E-A1ED-2C83FE108630}"/>
    <dgm:cxn modelId="{255A0A38-BC42-4D57-829F-F84E0C15A77A}" type="presOf" srcId="{210F5F40-2F8E-4C64-A7EF-53300A3EB65B}" destId="{5906FACC-6E75-4DD5-A928-56065D13265A}" srcOrd="0" destOrd="0" presId="urn:microsoft.com/office/officeart/2005/8/layout/vList3"/>
    <dgm:cxn modelId="{551A2F50-8600-45C3-B5C8-1FE4BDE518D4}" srcId="{BF8CA6B9-49BF-43B9-AEEB-6926585675C9}" destId="{35BE1DB3-9101-459E-96B8-C304D3B70E83}" srcOrd="0" destOrd="0" parTransId="{306CFF74-1D09-4A24-A9DE-EABCA99E9073}" sibTransId="{A9BBF692-3DAF-487E-A1B5-6C236BE8B0FC}"/>
    <dgm:cxn modelId="{00F75B54-BE73-4B63-927F-A604560D4D5B}" type="presOf" srcId="{FE123EF9-C11E-40CD-9DB4-8B2AE86D4FDC}" destId="{14BFE6C0-1468-41B6-89B2-94A2C37429C3}" srcOrd="0" destOrd="0" presId="urn:microsoft.com/office/officeart/2005/8/layout/vList3"/>
    <dgm:cxn modelId="{E9906799-E605-4BF6-BDFA-71BA6E9E2897}" srcId="{BF8CA6B9-49BF-43B9-AEEB-6926585675C9}" destId="{FE123EF9-C11E-40CD-9DB4-8B2AE86D4FDC}" srcOrd="2" destOrd="0" parTransId="{C70EAF4A-F58E-471B-8988-7A3D74B86F3F}" sibTransId="{3DD112A6-4809-44E5-9B9D-C0BFEDFFD15A}"/>
    <dgm:cxn modelId="{42E043CA-22D2-4DF8-BB1C-430AB1888DE3}" type="presOf" srcId="{35BE1DB3-9101-459E-96B8-C304D3B70E83}" destId="{014F67D5-8378-498F-8AEE-13F69F666BD1}" srcOrd="0" destOrd="0" presId="urn:microsoft.com/office/officeart/2005/8/layout/vList3"/>
    <dgm:cxn modelId="{4A4E7E2B-E1BA-4A46-8339-954659E4F0C2}" type="presParOf" srcId="{DEA8CA0E-5FD9-4587-AB8B-F8A1FDACBFB9}" destId="{F8C75DA4-7928-468D-9829-A90BE1F5DC10}" srcOrd="0" destOrd="0" presId="urn:microsoft.com/office/officeart/2005/8/layout/vList3"/>
    <dgm:cxn modelId="{4BDE1707-F665-4BF9-B155-C9B6EDD4FF68}" type="presParOf" srcId="{F8C75DA4-7928-468D-9829-A90BE1F5DC10}" destId="{398F13D1-725E-4DA7-81E0-49BEE5CE3140}" srcOrd="0" destOrd="0" presId="urn:microsoft.com/office/officeart/2005/8/layout/vList3"/>
    <dgm:cxn modelId="{12890450-4A6C-4595-8503-BE9A769D42D9}" type="presParOf" srcId="{F8C75DA4-7928-468D-9829-A90BE1F5DC10}" destId="{014F67D5-8378-498F-8AEE-13F69F666BD1}" srcOrd="1" destOrd="0" presId="urn:microsoft.com/office/officeart/2005/8/layout/vList3"/>
    <dgm:cxn modelId="{011D43F5-5DB3-4527-8E8D-1DF7DE73AB2D}" type="presParOf" srcId="{DEA8CA0E-5FD9-4587-AB8B-F8A1FDACBFB9}" destId="{E1271903-78CD-4001-A08C-9DD168E4EF2F}" srcOrd="1" destOrd="0" presId="urn:microsoft.com/office/officeart/2005/8/layout/vList3"/>
    <dgm:cxn modelId="{F8E8679C-7025-4FD2-B40C-FFCD7D3DD07F}" type="presParOf" srcId="{DEA8CA0E-5FD9-4587-AB8B-F8A1FDACBFB9}" destId="{E3E760E3-CD46-4574-B286-05C6660AA4E2}" srcOrd="2" destOrd="0" presId="urn:microsoft.com/office/officeart/2005/8/layout/vList3"/>
    <dgm:cxn modelId="{E4D2AE1E-3F0C-403F-989A-98CEBA65057E}" type="presParOf" srcId="{E3E760E3-CD46-4574-B286-05C6660AA4E2}" destId="{EF6A2461-F477-4EF5-B477-F26AB413F7B7}" srcOrd="0" destOrd="0" presId="urn:microsoft.com/office/officeart/2005/8/layout/vList3"/>
    <dgm:cxn modelId="{DA141BDD-DD61-46E2-A32B-A705BA49FD31}" type="presParOf" srcId="{E3E760E3-CD46-4574-B286-05C6660AA4E2}" destId="{5906FACC-6E75-4DD5-A928-56065D13265A}" srcOrd="1" destOrd="0" presId="urn:microsoft.com/office/officeart/2005/8/layout/vList3"/>
    <dgm:cxn modelId="{93EA3D8C-99BD-4D96-8580-1D03DFCFEA14}" type="presParOf" srcId="{DEA8CA0E-5FD9-4587-AB8B-F8A1FDACBFB9}" destId="{21081BAF-6D91-4F74-B071-1A8F16AEF4F8}" srcOrd="3" destOrd="0" presId="urn:microsoft.com/office/officeart/2005/8/layout/vList3"/>
    <dgm:cxn modelId="{31204D09-8853-43C5-86EA-0AFA0DEE4DE5}" type="presParOf" srcId="{DEA8CA0E-5FD9-4587-AB8B-F8A1FDACBFB9}" destId="{74C02771-2687-48B3-AE83-5F9D2103DB96}" srcOrd="4" destOrd="0" presId="urn:microsoft.com/office/officeart/2005/8/layout/vList3"/>
    <dgm:cxn modelId="{54C557E3-C06E-45F4-808A-568B4F8469B3}" type="presParOf" srcId="{74C02771-2687-48B3-AE83-5F9D2103DB96}" destId="{D68454CF-D456-47E7-8CD8-2203EE913DA0}" srcOrd="0" destOrd="0" presId="urn:microsoft.com/office/officeart/2005/8/layout/vList3"/>
    <dgm:cxn modelId="{84196D88-043A-4F03-8107-B79555333677}" type="presParOf" srcId="{74C02771-2687-48B3-AE83-5F9D2103DB96}" destId="{14BFE6C0-1468-41B6-89B2-94A2C37429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A01DC-9AA0-4010-8388-15B46CFEEEF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7DE46D5-4098-403E-9663-B242DB41354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Electrical</a:t>
          </a:r>
        </a:p>
      </dgm:t>
    </dgm:pt>
    <dgm:pt modelId="{AD1C3EF0-DA2C-4053-8CEF-67D7796AECBF}" type="parTrans" cxnId="{C8F14777-3232-46B0-993A-98EC02C6B716}">
      <dgm:prSet/>
      <dgm:spPr/>
      <dgm:t>
        <a:bodyPr/>
        <a:lstStyle/>
        <a:p>
          <a:endParaRPr lang="en-US"/>
        </a:p>
      </dgm:t>
    </dgm:pt>
    <dgm:pt modelId="{A8A89803-99D3-4FE7-9E91-5CBE2BFB1136}" type="sibTrans" cxnId="{C8F14777-3232-46B0-993A-98EC02C6B716}">
      <dgm:prSet/>
      <dgm:spPr/>
      <dgm:t>
        <a:bodyPr/>
        <a:lstStyle/>
        <a:p>
          <a:endParaRPr lang="en-US"/>
        </a:p>
      </dgm:t>
    </dgm:pt>
    <dgm:pt modelId="{5A501DAB-DC58-4A0A-B2A3-DC4335AAB47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Welding</a:t>
          </a:r>
        </a:p>
      </dgm:t>
    </dgm:pt>
    <dgm:pt modelId="{E6311221-1134-4EA6-B124-EB579CF266A9}" type="parTrans" cxnId="{94667EF4-41C0-4DEB-AA05-A82911DB679D}">
      <dgm:prSet/>
      <dgm:spPr/>
      <dgm:t>
        <a:bodyPr/>
        <a:lstStyle/>
        <a:p>
          <a:endParaRPr lang="en-US"/>
        </a:p>
      </dgm:t>
    </dgm:pt>
    <dgm:pt modelId="{01E915A6-FE2B-433A-A6F3-962443025473}" type="sibTrans" cxnId="{94667EF4-41C0-4DEB-AA05-A82911DB679D}">
      <dgm:prSet/>
      <dgm:spPr/>
      <dgm:t>
        <a:bodyPr/>
        <a:lstStyle/>
        <a:p>
          <a:endParaRPr lang="en-US"/>
        </a:p>
      </dgm:t>
    </dgm:pt>
    <dgm:pt modelId="{80FF0A0A-7FA9-4229-A253-B65755AB1C9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Plumbing</a:t>
          </a:r>
        </a:p>
      </dgm:t>
    </dgm:pt>
    <dgm:pt modelId="{51238385-B5A2-4C1D-B1D5-7616A0C6F0AA}" type="parTrans" cxnId="{13FE542A-A494-491E-AC3D-54ACAE0DE89B}">
      <dgm:prSet/>
      <dgm:spPr/>
      <dgm:t>
        <a:bodyPr/>
        <a:lstStyle/>
        <a:p>
          <a:endParaRPr lang="en-US"/>
        </a:p>
      </dgm:t>
    </dgm:pt>
    <dgm:pt modelId="{C92675BB-DB2B-4C94-86E3-0E94746F9117}" type="sibTrans" cxnId="{13FE542A-A494-491E-AC3D-54ACAE0DE89B}">
      <dgm:prSet/>
      <dgm:spPr/>
      <dgm:t>
        <a:bodyPr/>
        <a:lstStyle/>
        <a:p>
          <a:endParaRPr lang="en-US"/>
        </a:p>
      </dgm:t>
    </dgm:pt>
    <dgm:pt modelId="{AB5F55AE-60A1-4108-B446-B36C527E2358}" type="pres">
      <dgm:prSet presAssocID="{3EDA01DC-9AA0-4010-8388-15B46CFEEEFD}" presName="Name0" presStyleCnt="0">
        <dgm:presLayoutVars>
          <dgm:dir/>
          <dgm:resizeHandles val="exact"/>
        </dgm:presLayoutVars>
      </dgm:prSet>
      <dgm:spPr/>
    </dgm:pt>
    <dgm:pt modelId="{74B05747-EA5E-4ED6-A8D3-AED14C47B34B}" type="pres">
      <dgm:prSet presAssocID="{3EDA01DC-9AA0-4010-8388-15B46CFEEEFD}" presName="fgShape" presStyleLbl="fgShp" presStyleIdx="0" presStyleCnt="1"/>
      <dgm:spPr/>
    </dgm:pt>
    <dgm:pt modelId="{42BF8A84-742C-40EB-821A-B999A4108014}" type="pres">
      <dgm:prSet presAssocID="{3EDA01DC-9AA0-4010-8388-15B46CFEEEFD}" presName="linComp" presStyleCnt="0"/>
      <dgm:spPr/>
    </dgm:pt>
    <dgm:pt modelId="{976D28D3-BD90-40C0-BB5E-FFE53B9D6A2B}" type="pres">
      <dgm:prSet presAssocID="{67DE46D5-4098-403E-9663-B242DB41354F}" presName="compNode" presStyleCnt="0"/>
      <dgm:spPr/>
    </dgm:pt>
    <dgm:pt modelId="{109D9077-8D99-431E-963F-611B4E9518E4}" type="pres">
      <dgm:prSet presAssocID="{67DE46D5-4098-403E-9663-B242DB41354F}" presName="bkgdShape" presStyleLbl="node1" presStyleIdx="0" presStyleCnt="3"/>
      <dgm:spPr/>
    </dgm:pt>
    <dgm:pt modelId="{E3EBBEEA-EE6C-45C4-967B-C6067F5E8D7F}" type="pres">
      <dgm:prSet presAssocID="{67DE46D5-4098-403E-9663-B242DB41354F}" presName="nodeTx" presStyleLbl="node1" presStyleIdx="0" presStyleCnt="3">
        <dgm:presLayoutVars>
          <dgm:bulletEnabled val="1"/>
        </dgm:presLayoutVars>
      </dgm:prSet>
      <dgm:spPr/>
    </dgm:pt>
    <dgm:pt modelId="{98405519-898C-4D47-8688-707B07E28A06}" type="pres">
      <dgm:prSet presAssocID="{67DE46D5-4098-403E-9663-B242DB41354F}" presName="invisiNode" presStyleLbl="node1" presStyleIdx="0" presStyleCnt="3"/>
      <dgm:spPr/>
    </dgm:pt>
    <dgm:pt modelId="{A280C2AA-7135-4607-8A77-5BC3BD82A21B}" type="pres">
      <dgm:prSet presAssocID="{67DE46D5-4098-403E-9663-B242DB41354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BBA69EA6-727E-4738-9FA6-5FD384AE500D}" type="pres">
      <dgm:prSet presAssocID="{A8A89803-99D3-4FE7-9E91-5CBE2BFB1136}" presName="sibTrans" presStyleLbl="sibTrans2D1" presStyleIdx="0" presStyleCnt="0"/>
      <dgm:spPr/>
    </dgm:pt>
    <dgm:pt modelId="{FABE2EA9-22F1-49B2-86FB-2E7A311777B5}" type="pres">
      <dgm:prSet presAssocID="{5A501DAB-DC58-4A0A-B2A3-DC4335AAB470}" presName="compNode" presStyleCnt="0"/>
      <dgm:spPr/>
    </dgm:pt>
    <dgm:pt modelId="{DEBD7DAB-DC7B-4B89-97C4-A9D8F484CB15}" type="pres">
      <dgm:prSet presAssocID="{5A501DAB-DC58-4A0A-B2A3-DC4335AAB470}" presName="bkgdShape" presStyleLbl="node1" presStyleIdx="1" presStyleCnt="3"/>
      <dgm:spPr/>
    </dgm:pt>
    <dgm:pt modelId="{0BC4E703-92AF-4780-AB92-0809903FC2EE}" type="pres">
      <dgm:prSet presAssocID="{5A501DAB-DC58-4A0A-B2A3-DC4335AAB470}" presName="nodeTx" presStyleLbl="node1" presStyleIdx="1" presStyleCnt="3">
        <dgm:presLayoutVars>
          <dgm:bulletEnabled val="1"/>
        </dgm:presLayoutVars>
      </dgm:prSet>
      <dgm:spPr/>
    </dgm:pt>
    <dgm:pt modelId="{47E4A69C-FDAC-49DE-B982-3A2551FD8789}" type="pres">
      <dgm:prSet presAssocID="{5A501DAB-DC58-4A0A-B2A3-DC4335AAB470}" presName="invisiNode" presStyleLbl="node1" presStyleIdx="1" presStyleCnt="3"/>
      <dgm:spPr/>
    </dgm:pt>
    <dgm:pt modelId="{F4F65627-697E-49D4-A0A6-AB535429CA44}" type="pres">
      <dgm:prSet presAssocID="{5A501DAB-DC58-4A0A-B2A3-DC4335AAB470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02FF1C7D-8557-4C01-A8CB-D3D7A7728C56}" type="pres">
      <dgm:prSet presAssocID="{01E915A6-FE2B-433A-A6F3-962443025473}" presName="sibTrans" presStyleLbl="sibTrans2D1" presStyleIdx="0" presStyleCnt="0"/>
      <dgm:spPr/>
    </dgm:pt>
    <dgm:pt modelId="{B3DE9AC1-F17E-4C7A-9BEE-4FA07E248064}" type="pres">
      <dgm:prSet presAssocID="{80FF0A0A-7FA9-4229-A253-B65755AB1C9F}" presName="compNode" presStyleCnt="0"/>
      <dgm:spPr/>
    </dgm:pt>
    <dgm:pt modelId="{0A48433E-BE1D-4F85-B883-BC748238D69B}" type="pres">
      <dgm:prSet presAssocID="{80FF0A0A-7FA9-4229-A253-B65755AB1C9F}" presName="bkgdShape" presStyleLbl="node1" presStyleIdx="2" presStyleCnt="3"/>
      <dgm:spPr/>
    </dgm:pt>
    <dgm:pt modelId="{99D7D40F-21B9-42B7-B723-1CB365818496}" type="pres">
      <dgm:prSet presAssocID="{80FF0A0A-7FA9-4229-A253-B65755AB1C9F}" presName="nodeTx" presStyleLbl="node1" presStyleIdx="2" presStyleCnt="3">
        <dgm:presLayoutVars>
          <dgm:bulletEnabled val="1"/>
        </dgm:presLayoutVars>
      </dgm:prSet>
      <dgm:spPr/>
    </dgm:pt>
    <dgm:pt modelId="{AE622627-660B-4290-85B9-4F36B1C2E5EC}" type="pres">
      <dgm:prSet presAssocID="{80FF0A0A-7FA9-4229-A253-B65755AB1C9F}" presName="invisiNode" presStyleLbl="node1" presStyleIdx="2" presStyleCnt="3"/>
      <dgm:spPr/>
    </dgm:pt>
    <dgm:pt modelId="{9158861A-41C5-4049-8D5D-85D89BE3BBC7}" type="pres">
      <dgm:prSet presAssocID="{80FF0A0A-7FA9-4229-A253-B65755AB1C9F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567EED16-81B5-4521-9C1A-D486FB894763}" type="presOf" srcId="{3EDA01DC-9AA0-4010-8388-15B46CFEEEFD}" destId="{AB5F55AE-60A1-4108-B446-B36C527E2358}" srcOrd="0" destOrd="0" presId="urn:microsoft.com/office/officeart/2005/8/layout/hList7"/>
    <dgm:cxn modelId="{13FE542A-A494-491E-AC3D-54ACAE0DE89B}" srcId="{3EDA01DC-9AA0-4010-8388-15B46CFEEEFD}" destId="{80FF0A0A-7FA9-4229-A253-B65755AB1C9F}" srcOrd="2" destOrd="0" parTransId="{51238385-B5A2-4C1D-B1D5-7616A0C6F0AA}" sibTransId="{C92675BB-DB2B-4C94-86E3-0E94746F9117}"/>
    <dgm:cxn modelId="{5AE7D968-0261-47CA-AFAD-A1F7973ED967}" type="presOf" srcId="{67DE46D5-4098-403E-9663-B242DB41354F}" destId="{109D9077-8D99-431E-963F-611B4E9518E4}" srcOrd="0" destOrd="0" presId="urn:microsoft.com/office/officeart/2005/8/layout/hList7"/>
    <dgm:cxn modelId="{E6F1F453-F91E-4936-9AC9-185DFF72A48D}" type="presOf" srcId="{5A501DAB-DC58-4A0A-B2A3-DC4335AAB470}" destId="{0BC4E703-92AF-4780-AB92-0809903FC2EE}" srcOrd="1" destOrd="0" presId="urn:microsoft.com/office/officeart/2005/8/layout/hList7"/>
    <dgm:cxn modelId="{C8F14777-3232-46B0-993A-98EC02C6B716}" srcId="{3EDA01DC-9AA0-4010-8388-15B46CFEEEFD}" destId="{67DE46D5-4098-403E-9663-B242DB41354F}" srcOrd="0" destOrd="0" parTransId="{AD1C3EF0-DA2C-4053-8CEF-67D7796AECBF}" sibTransId="{A8A89803-99D3-4FE7-9E91-5CBE2BFB1136}"/>
    <dgm:cxn modelId="{EE0CF18C-943A-45F0-A01C-A9B27BAD54D4}" type="presOf" srcId="{80FF0A0A-7FA9-4229-A253-B65755AB1C9F}" destId="{99D7D40F-21B9-42B7-B723-1CB365818496}" srcOrd="1" destOrd="0" presId="urn:microsoft.com/office/officeart/2005/8/layout/hList7"/>
    <dgm:cxn modelId="{3851FD8D-D7AF-4FA8-91A3-5DBF7B84E067}" type="presOf" srcId="{80FF0A0A-7FA9-4229-A253-B65755AB1C9F}" destId="{0A48433E-BE1D-4F85-B883-BC748238D69B}" srcOrd="0" destOrd="0" presId="urn:microsoft.com/office/officeart/2005/8/layout/hList7"/>
    <dgm:cxn modelId="{36AB17C3-DDEB-48E3-8429-C0A2BB67C4AE}" type="presOf" srcId="{67DE46D5-4098-403E-9663-B242DB41354F}" destId="{E3EBBEEA-EE6C-45C4-967B-C6067F5E8D7F}" srcOrd="1" destOrd="0" presId="urn:microsoft.com/office/officeart/2005/8/layout/hList7"/>
    <dgm:cxn modelId="{BF4A27CA-4CBD-4E78-860D-EB7307FCEFA1}" type="presOf" srcId="{01E915A6-FE2B-433A-A6F3-962443025473}" destId="{02FF1C7D-8557-4C01-A8CB-D3D7A7728C56}" srcOrd="0" destOrd="0" presId="urn:microsoft.com/office/officeart/2005/8/layout/hList7"/>
    <dgm:cxn modelId="{822B7ACE-1E61-4509-8284-090D213A1CE1}" type="presOf" srcId="{A8A89803-99D3-4FE7-9E91-5CBE2BFB1136}" destId="{BBA69EA6-727E-4738-9FA6-5FD384AE500D}" srcOrd="0" destOrd="0" presId="urn:microsoft.com/office/officeart/2005/8/layout/hList7"/>
    <dgm:cxn modelId="{14174BE5-3152-4347-B504-E4B8A30CA27F}" type="presOf" srcId="{5A501DAB-DC58-4A0A-B2A3-DC4335AAB470}" destId="{DEBD7DAB-DC7B-4B89-97C4-A9D8F484CB15}" srcOrd="0" destOrd="0" presId="urn:microsoft.com/office/officeart/2005/8/layout/hList7"/>
    <dgm:cxn modelId="{94667EF4-41C0-4DEB-AA05-A82911DB679D}" srcId="{3EDA01DC-9AA0-4010-8388-15B46CFEEEFD}" destId="{5A501DAB-DC58-4A0A-B2A3-DC4335AAB470}" srcOrd="1" destOrd="0" parTransId="{E6311221-1134-4EA6-B124-EB579CF266A9}" sibTransId="{01E915A6-FE2B-433A-A6F3-962443025473}"/>
    <dgm:cxn modelId="{91A03804-B04E-4882-844F-B9637E171CDA}" type="presParOf" srcId="{AB5F55AE-60A1-4108-B446-B36C527E2358}" destId="{74B05747-EA5E-4ED6-A8D3-AED14C47B34B}" srcOrd="0" destOrd="0" presId="urn:microsoft.com/office/officeart/2005/8/layout/hList7"/>
    <dgm:cxn modelId="{6A5CECD2-DFAF-4C14-B77A-DF77F02AF4AF}" type="presParOf" srcId="{AB5F55AE-60A1-4108-B446-B36C527E2358}" destId="{42BF8A84-742C-40EB-821A-B999A4108014}" srcOrd="1" destOrd="0" presId="urn:microsoft.com/office/officeart/2005/8/layout/hList7"/>
    <dgm:cxn modelId="{7F4F99AC-8269-4BF3-B4D4-2F7555B6AED7}" type="presParOf" srcId="{42BF8A84-742C-40EB-821A-B999A4108014}" destId="{976D28D3-BD90-40C0-BB5E-FFE53B9D6A2B}" srcOrd="0" destOrd="0" presId="urn:microsoft.com/office/officeart/2005/8/layout/hList7"/>
    <dgm:cxn modelId="{F78379B2-2E77-481B-BD58-C7A7F67444A2}" type="presParOf" srcId="{976D28D3-BD90-40C0-BB5E-FFE53B9D6A2B}" destId="{109D9077-8D99-431E-963F-611B4E9518E4}" srcOrd="0" destOrd="0" presId="urn:microsoft.com/office/officeart/2005/8/layout/hList7"/>
    <dgm:cxn modelId="{85E8D5F1-53E0-440A-BED5-0B2E92717EB6}" type="presParOf" srcId="{976D28D3-BD90-40C0-BB5E-FFE53B9D6A2B}" destId="{E3EBBEEA-EE6C-45C4-967B-C6067F5E8D7F}" srcOrd="1" destOrd="0" presId="urn:microsoft.com/office/officeart/2005/8/layout/hList7"/>
    <dgm:cxn modelId="{8C50DA3E-FC8E-430E-896B-852A848897F3}" type="presParOf" srcId="{976D28D3-BD90-40C0-BB5E-FFE53B9D6A2B}" destId="{98405519-898C-4D47-8688-707B07E28A06}" srcOrd="2" destOrd="0" presId="urn:microsoft.com/office/officeart/2005/8/layout/hList7"/>
    <dgm:cxn modelId="{C28EB3CE-E390-4F51-B9E0-EBF4B123C372}" type="presParOf" srcId="{976D28D3-BD90-40C0-BB5E-FFE53B9D6A2B}" destId="{A280C2AA-7135-4607-8A77-5BC3BD82A21B}" srcOrd="3" destOrd="0" presId="urn:microsoft.com/office/officeart/2005/8/layout/hList7"/>
    <dgm:cxn modelId="{1BDFAF37-5C34-48DF-93EF-C7C46C11F6FF}" type="presParOf" srcId="{42BF8A84-742C-40EB-821A-B999A4108014}" destId="{BBA69EA6-727E-4738-9FA6-5FD384AE500D}" srcOrd="1" destOrd="0" presId="urn:microsoft.com/office/officeart/2005/8/layout/hList7"/>
    <dgm:cxn modelId="{5A160873-07E0-4B27-9371-79E77AF3F94B}" type="presParOf" srcId="{42BF8A84-742C-40EB-821A-B999A4108014}" destId="{FABE2EA9-22F1-49B2-86FB-2E7A311777B5}" srcOrd="2" destOrd="0" presId="urn:microsoft.com/office/officeart/2005/8/layout/hList7"/>
    <dgm:cxn modelId="{2480D64E-D21E-44C5-BBD6-323A0EFA3002}" type="presParOf" srcId="{FABE2EA9-22F1-49B2-86FB-2E7A311777B5}" destId="{DEBD7DAB-DC7B-4B89-97C4-A9D8F484CB15}" srcOrd="0" destOrd="0" presId="urn:microsoft.com/office/officeart/2005/8/layout/hList7"/>
    <dgm:cxn modelId="{BECC767C-BFF2-4B6E-ACAB-3E894AFAC819}" type="presParOf" srcId="{FABE2EA9-22F1-49B2-86FB-2E7A311777B5}" destId="{0BC4E703-92AF-4780-AB92-0809903FC2EE}" srcOrd="1" destOrd="0" presId="urn:microsoft.com/office/officeart/2005/8/layout/hList7"/>
    <dgm:cxn modelId="{B777100B-0485-4D66-AF2D-1B0867426358}" type="presParOf" srcId="{FABE2EA9-22F1-49B2-86FB-2E7A311777B5}" destId="{47E4A69C-FDAC-49DE-B982-3A2551FD8789}" srcOrd="2" destOrd="0" presId="urn:microsoft.com/office/officeart/2005/8/layout/hList7"/>
    <dgm:cxn modelId="{A9310BCA-7D71-49E1-BF3B-D5953FE43B58}" type="presParOf" srcId="{FABE2EA9-22F1-49B2-86FB-2E7A311777B5}" destId="{F4F65627-697E-49D4-A0A6-AB535429CA44}" srcOrd="3" destOrd="0" presId="urn:microsoft.com/office/officeart/2005/8/layout/hList7"/>
    <dgm:cxn modelId="{E9545822-ADD6-41A4-AF7A-72FE48A935A5}" type="presParOf" srcId="{42BF8A84-742C-40EB-821A-B999A4108014}" destId="{02FF1C7D-8557-4C01-A8CB-D3D7A7728C56}" srcOrd="3" destOrd="0" presId="urn:microsoft.com/office/officeart/2005/8/layout/hList7"/>
    <dgm:cxn modelId="{DC39F4FE-CF38-410F-8645-B1304B47E362}" type="presParOf" srcId="{42BF8A84-742C-40EB-821A-B999A4108014}" destId="{B3DE9AC1-F17E-4C7A-9BEE-4FA07E248064}" srcOrd="4" destOrd="0" presId="urn:microsoft.com/office/officeart/2005/8/layout/hList7"/>
    <dgm:cxn modelId="{D30EF5EA-6F0F-4416-9B59-A9E3CCA52BE8}" type="presParOf" srcId="{B3DE9AC1-F17E-4C7A-9BEE-4FA07E248064}" destId="{0A48433E-BE1D-4F85-B883-BC748238D69B}" srcOrd="0" destOrd="0" presId="urn:microsoft.com/office/officeart/2005/8/layout/hList7"/>
    <dgm:cxn modelId="{2F882AE0-9443-41D0-8F33-AE1EE78D5C36}" type="presParOf" srcId="{B3DE9AC1-F17E-4C7A-9BEE-4FA07E248064}" destId="{99D7D40F-21B9-42B7-B723-1CB365818496}" srcOrd="1" destOrd="0" presId="urn:microsoft.com/office/officeart/2005/8/layout/hList7"/>
    <dgm:cxn modelId="{739C3228-2BCC-4851-A9FD-7AE9EFD15503}" type="presParOf" srcId="{B3DE9AC1-F17E-4C7A-9BEE-4FA07E248064}" destId="{AE622627-660B-4290-85B9-4F36B1C2E5EC}" srcOrd="2" destOrd="0" presId="urn:microsoft.com/office/officeart/2005/8/layout/hList7"/>
    <dgm:cxn modelId="{16B52133-8727-4947-8AA8-2631EAA970DD}" type="presParOf" srcId="{B3DE9AC1-F17E-4C7A-9BEE-4FA07E248064}" destId="{9158861A-41C5-4049-8D5D-85D89BE3BB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6169C-A2BE-4D78-B298-3687144ADD24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B67B4-7817-4CC6-850E-55561049BE6B}">
      <dgm:prSet phldrT="[Text]"/>
      <dgm:spPr/>
      <dgm:t>
        <a:bodyPr/>
        <a:lstStyle/>
        <a:p>
          <a:r>
            <a:rPr lang="en-US" dirty="0"/>
            <a:t>Armed Services </a:t>
          </a:r>
        </a:p>
      </dgm:t>
    </dgm:pt>
    <dgm:pt modelId="{6A12A368-5ABF-4325-9588-444FEB151374}" type="parTrans" cxnId="{D98C706E-77B3-44D1-9334-CB90688B97BB}">
      <dgm:prSet/>
      <dgm:spPr/>
      <dgm:t>
        <a:bodyPr/>
        <a:lstStyle/>
        <a:p>
          <a:endParaRPr lang="en-US"/>
        </a:p>
      </dgm:t>
    </dgm:pt>
    <dgm:pt modelId="{34A0A807-71D3-44CC-89B1-3C865A655089}" type="sibTrans" cxnId="{D98C706E-77B3-44D1-9334-CB90688B97BB}">
      <dgm:prSet/>
      <dgm:spPr/>
      <dgm:t>
        <a:bodyPr/>
        <a:lstStyle/>
        <a:p>
          <a:endParaRPr lang="en-US"/>
        </a:p>
      </dgm:t>
    </dgm:pt>
    <dgm:pt modelId="{DDA7D4D3-2D7B-4D5D-989C-A82C961DF7F5}">
      <dgm:prSet phldrT="[Text]"/>
      <dgm:spPr/>
      <dgm:t>
        <a:bodyPr/>
        <a:lstStyle/>
        <a:p>
          <a:r>
            <a:rPr lang="en-US" dirty="0"/>
            <a:t>US Army</a:t>
          </a:r>
        </a:p>
        <a:p>
          <a:endParaRPr lang="en-US" dirty="0"/>
        </a:p>
      </dgm:t>
    </dgm:pt>
    <dgm:pt modelId="{3DA58C1B-D918-4F9A-ADAD-9CA00095BC35}" type="parTrans" cxnId="{6B40228A-11F3-4A46-8A3D-592A392A4994}">
      <dgm:prSet/>
      <dgm:spPr/>
      <dgm:t>
        <a:bodyPr/>
        <a:lstStyle/>
        <a:p>
          <a:endParaRPr lang="en-US"/>
        </a:p>
      </dgm:t>
    </dgm:pt>
    <dgm:pt modelId="{F47B6EB7-41D7-4A1D-BD96-AF6F971F2591}" type="sibTrans" cxnId="{6B40228A-11F3-4A46-8A3D-592A392A4994}">
      <dgm:prSet/>
      <dgm:spPr/>
      <dgm:t>
        <a:bodyPr/>
        <a:lstStyle/>
        <a:p>
          <a:endParaRPr lang="en-US"/>
        </a:p>
      </dgm:t>
    </dgm:pt>
    <dgm:pt modelId="{12B0D191-D221-4D48-8026-707468F9880C}">
      <dgm:prSet phldrT="[Text]"/>
      <dgm:spPr/>
      <dgm:t>
        <a:bodyPr/>
        <a:lstStyle/>
        <a:p>
          <a:r>
            <a:rPr lang="en-US" dirty="0"/>
            <a:t>US Navy</a:t>
          </a:r>
        </a:p>
      </dgm:t>
    </dgm:pt>
    <dgm:pt modelId="{941FEB5F-84EA-4ABE-B91A-564FD55C6871}" type="parTrans" cxnId="{98967A9E-F237-411C-B56A-A8E9652501D3}">
      <dgm:prSet/>
      <dgm:spPr/>
      <dgm:t>
        <a:bodyPr/>
        <a:lstStyle/>
        <a:p>
          <a:endParaRPr lang="en-US"/>
        </a:p>
      </dgm:t>
    </dgm:pt>
    <dgm:pt modelId="{1F2F7125-0AE3-411C-8BF0-FBF123E5B641}" type="sibTrans" cxnId="{98967A9E-F237-411C-B56A-A8E9652501D3}">
      <dgm:prSet/>
      <dgm:spPr/>
      <dgm:t>
        <a:bodyPr/>
        <a:lstStyle/>
        <a:p>
          <a:endParaRPr lang="en-US"/>
        </a:p>
      </dgm:t>
    </dgm:pt>
    <dgm:pt modelId="{B4902061-DB62-4331-AABA-784F08AF0EAC}">
      <dgm:prSet phldrT="[Text]"/>
      <dgm:spPr/>
      <dgm:t>
        <a:bodyPr/>
        <a:lstStyle/>
        <a:p>
          <a:r>
            <a:rPr lang="en-US" dirty="0"/>
            <a:t>US Marines</a:t>
          </a:r>
        </a:p>
        <a:p>
          <a:endParaRPr lang="en-US" dirty="0"/>
        </a:p>
      </dgm:t>
    </dgm:pt>
    <dgm:pt modelId="{A9E930E9-BA40-417F-95FD-B75D487005D7}" type="parTrans" cxnId="{25A24CC8-F589-44AD-90C1-97407BB06208}">
      <dgm:prSet/>
      <dgm:spPr/>
      <dgm:t>
        <a:bodyPr/>
        <a:lstStyle/>
        <a:p>
          <a:endParaRPr lang="en-US"/>
        </a:p>
      </dgm:t>
    </dgm:pt>
    <dgm:pt modelId="{6FE08C8C-E05B-48A1-9FCC-BE0BC2A80CDF}" type="sibTrans" cxnId="{25A24CC8-F589-44AD-90C1-97407BB06208}">
      <dgm:prSet/>
      <dgm:spPr/>
      <dgm:t>
        <a:bodyPr/>
        <a:lstStyle/>
        <a:p>
          <a:endParaRPr lang="en-US"/>
        </a:p>
      </dgm:t>
    </dgm:pt>
    <dgm:pt modelId="{B03733CC-E3F0-485B-8319-970667C6B779}" type="pres">
      <dgm:prSet presAssocID="{15D6169C-A2BE-4D78-B298-3687144ADD2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B7131E3-7F97-4850-9CA7-23C00C6A08D6}" type="pres">
      <dgm:prSet presAssocID="{5D9B67B4-7817-4CC6-850E-55561049BE6B}" presName="Parent" presStyleLbl="node1" presStyleIdx="0" presStyleCnt="2">
        <dgm:presLayoutVars>
          <dgm:chMax val="4"/>
          <dgm:chPref val="3"/>
        </dgm:presLayoutVars>
      </dgm:prSet>
      <dgm:spPr/>
    </dgm:pt>
    <dgm:pt modelId="{AA07759C-1FBB-43A7-9DA5-2586E1991AB8}" type="pres">
      <dgm:prSet presAssocID="{DDA7D4D3-2D7B-4D5D-989C-A82C961DF7F5}" presName="Accent" presStyleLbl="node1" presStyleIdx="1" presStyleCnt="2"/>
      <dgm:spPr/>
    </dgm:pt>
    <dgm:pt modelId="{57B8C1D0-4D8A-4BA8-8E34-1E6174F7682A}" type="pres">
      <dgm:prSet presAssocID="{DDA7D4D3-2D7B-4D5D-989C-A82C961DF7F5}" presName="Image1" presStyleLbl="fgImgPlace1" presStyleIdx="0" presStyleCnt="3" custLinFactNeighborX="1785" custLinFactNeighborY="-3845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6F47C2BF-4CF3-4558-9741-EB92826425CD}" type="pres">
      <dgm:prSet presAssocID="{DDA7D4D3-2D7B-4D5D-989C-A82C961DF7F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8A68F3A-92A9-4C66-899F-DCD94FF30D76}" type="pres">
      <dgm:prSet presAssocID="{12B0D191-D221-4D48-8026-707468F9880C}" presName="Image2" presStyleCnt="0"/>
      <dgm:spPr/>
    </dgm:pt>
    <dgm:pt modelId="{254D6928-E874-4A5E-B3D4-3FCD99685F2F}" type="pres">
      <dgm:prSet presAssocID="{12B0D191-D221-4D48-8026-707468F9880C}" presName="Imag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E6AD6D70-4724-43B2-BF62-5205D41A3C58}" type="pres">
      <dgm:prSet presAssocID="{12B0D191-D221-4D48-8026-707468F9880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315268D-9390-4F8F-8C62-8F9728C0663F}" type="pres">
      <dgm:prSet presAssocID="{B4902061-DB62-4331-AABA-784F08AF0EAC}" presName="Image3" presStyleCnt="0"/>
      <dgm:spPr/>
    </dgm:pt>
    <dgm:pt modelId="{ADFBCA33-A8C7-41F8-AC9F-F0B910BFA379}" type="pres">
      <dgm:prSet presAssocID="{B4902061-DB62-4331-AABA-784F08AF0EAC}" presName="Imag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C25D72E6-5A1A-4AF1-9CD2-11E0B52FC1B0}" type="pres">
      <dgm:prSet presAssocID="{B4902061-DB62-4331-AABA-784F08AF0EA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CC5C50F-D4CD-4824-9D89-F7D9CD4CA238}" type="presOf" srcId="{15D6169C-A2BE-4D78-B298-3687144ADD24}" destId="{B03733CC-E3F0-485B-8319-970667C6B779}" srcOrd="0" destOrd="0" presId="urn:microsoft.com/office/officeart/2011/layout/RadialPictureList"/>
    <dgm:cxn modelId="{5D85E22A-BC7B-4B4E-A747-E0465516B9F8}" type="presOf" srcId="{B4902061-DB62-4331-AABA-784F08AF0EAC}" destId="{C25D72E6-5A1A-4AF1-9CD2-11E0B52FC1B0}" srcOrd="0" destOrd="0" presId="urn:microsoft.com/office/officeart/2011/layout/RadialPictureList"/>
    <dgm:cxn modelId="{1CA12066-0E2F-47DD-9DDA-AE872087E27D}" type="presOf" srcId="{5D9B67B4-7817-4CC6-850E-55561049BE6B}" destId="{CB7131E3-7F97-4850-9CA7-23C00C6A08D6}" srcOrd="0" destOrd="0" presId="urn:microsoft.com/office/officeart/2011/layout/RadialPictureList"/>
    <dgm:cxn modelId="{E04F6669-A7C4-4E6B-B1FC-5C02A7EFDACE}" type="presOf" srcId="{DDA7D4D3-2D7B-4D5D-989C-A82C961DF7F5}" destId="{6F47C2BF-4CF3-4558-9741-EB92826425CD}" srcOrd="0" destOrd="0" presId="urn:microsoft.com/office/officeart/2011/layout/RadialPictureList"/>
    <dgm:cxn modelId="{D98C706E-77B3-44D1-9334-CB90688B97BB}" srcId="{15D6169C-A2BE-4D78-B298-3687144ADD24}" destId="{5D9B67B4-7817-4CC6-850E-55561049BE6B}" srcOrd="0" destOrd="0" parTransId="{6A12A368-5ABF-4325-9588-444FEB151374}" sibTransId="{34A0A807-71D3-44CC-89B1-3C865A655089}"/>
    <dgm:cxn modelId="{6B40228A-11F3-4A46-8A3D-592A392A4994}" srcId="{5D9B67B4-7817-4CC6-850E-55561049BE6B}" destId="{DDA7D4D3-2D7B-4D5D-989C-A82C961DF7F5}" srcOrd="0" destOrd="0" parTransId="{3DA58C1B-D918-4F9A-ADAD-9CA00095BC35}" sibTransId="{F47B6EB7-41D7-4A1D-BD96-AF6F971F2591}"/>
    <dgm:cxn modelId="{98967A9E-F237-411C-B56A-A8E9652501D3}" srcId="{5D9B67B4-7817-4CC6-850E-55561049BE6B}" destId="{12B0D191-D221-4D48-8026-707468F9880C}" srcOrd="1" destOrd="0" parTransId="{941FEB5F-84EA-4ABE-B91A-564FD55C6871}" sibTransId="{1F2F7125-0AE3-411C-8BF0-FBF123E5B641}"/>
    <dgm:cxn modelId="{25A24CC8-F589-44AD-90C1-97407BB06208}" srcId="{5D9B67B4-7817-4CC6-850E-55561049BE6B}" destId="{B4902061-DB62-4331-AABA-784F08AF0EAC}" srcOrd="2" destOrd="0" parTransId="{A9E930E9-BA40-417F-95FD-B75D487005D7}" sibTransId="{6FE08C8C-E05B-48A1-9FCC-BE0BC2A80CDF}"/>
    <dgm:cxn modelId="{8CFA99D6-7213-42EB-865B-341299C75AF8}" type="presOf" srcId="{12B0D191-D221-4D48-8026-707468F9880C}" destId="{E6AD6D70-4724-43B2-BF62-5205D41A3C58}" srcOrd="0" destOrd="0" presId="urn:microsoft.com/office/officeart/2011/layout/RadialPictureList"/>
    <dgm:cxn modelId="{D17A8E9F-D496-404D-8ED8-A32F86784AC2}" type="presParOf" srcId="{B03733CC-E3F0-485B-8319-970667C6B779}" destId="{CB7131E3-7F97-4850-9CA7-23C00C6A08D6}" srcOrd="0" destOrd="0" presId="urn:microsoft.com/office/officeart/2011/layout/RadialPictureList"/>
    <dgm:cxn modelId="{F3680971-4093-4396-B0CB-E6D48F0D15C3}" type="presParOf" srcId="{B03733CC-E3F0-485B-8319-970667C6B779}" destId="{AA07759C-1FBB-43A7-9DA5-2586E1991AB8}" srcOrd="1" destOrd="0" presId="urn:microsoft.com/office/officeart/2011/layout/RadialPictureList"/>
    <dgm:cxn modelId="{C15BD315-6AE8-42DD-9D42-4B042B089E36}" type="presParOf" srcId="{B03733CC-E3F0-485B-8319-970667C6B779}" destId="{57B8C1D0-4D8A-4BA8-8E34-1E6174F7682A}" srcOrd="2" destOrd="0" presId="urn:microsoft.com/office/officeart/2011/layout/RadialPictureList"/>
    <dgm:cxn modelId="{25F1BEC2-3812-4208-93C7-9F73DA62BFA2}" type="presParOf" srcId="{B03733CC-E3F0-485B-8319-970667C6B779}" destId="{6F47C2BF-4CF3-4558-9741-EB92826425CD}" srcOrd="3" destOrd="0" presId="urn:microsoft.com/office/officeart/2011/layout/RadialPictureList"/>
    <dgm:cxn modelId="{4DB7C73C-5DC5-41C0-81A6-7B53C4F2F3D9}" type="presParOf" srcId="{B03733CC-E3F0-485B-8319-970667C6B779}" destId="{68A68F3A-92A9-4C66-899F-DCD94FF30D76}" srcOrd="4" destOrd="0" presId="urn:microsoft.com/office/officeart/2011/layout/RadialPictureList"/>
    <dgm:cxn modelId="{C454345C-5E14-4169-A387-D9AFE361D7D4}" type="presParOf" srcId="{68A68F3A-92A9-4C66-899F-DCD94FF30D76}" destId="{254D6928-E874-4A5E-B3D4-3FCD99685F2F}" srcOrd="0" destOrd="0" presId="urn:microsoft.com/office/officeart/2011/layout/RadialPictureList"/>
    <dgm:cxn modelId="{2DABF19E-8AE6-467D-9F55-319300E4A19F}" type="presParOf" srcId="{B03733CC-E3F0-485B-8319-970667C6B779}" destId="{E6AD6D70-4724-43B2-BF62-5205D41A3C58}" srcOrd="5" destOrd="0" presId="urn:microsoft.com/office/officeart/2011/layout/RadialPictureList"/>
    <dgm:cxn modelId="{FAC60B01-DBC6-4BD3-8AE3-F88BF736A484}" type="presParOf" srcId="{B03733CC-E3F0-485B-8319-970667C6B779}" destId="{7315268D-9390-4F8F-8C62-8F9728C0663F}" srcOrd="6" destOrd="0" presId="urn:microsoft.com/office/officeart/2011/layout/RadialPictureList"/>
    <dgm:cxn modelId="{B2FA6CCA-7DAB-4DF1-8970-445780A7E934}" type="presParOf" srcId="{7315268D-9390-4F8F-8C62-8F9728C0663F}" destId="{ADFBCA33-A8C7-41F8-AC9F-F0B910BFA379}" srcOrd="0" destOrd="0" presId="urn:microsoft.com/office/officeart/2011/layout/RadialPictureList"/>
    <dgm:cxn modelId="{205D24FE-EB47-47F3-9630-828454C9179D}" type="presParOf" srcId="{B03733CC-E3F0-485B-8319-970667C6B779}" destId="{C25D72E6-5A1A-4AF1-9CD2-11E0B52FC1B0}" srcOrd="7" destOrd="0" presId="urn:microsoft.com/office/officeart/2011/layout/Radial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AB184-2FC4-4E24-9744-8315846A5CC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CC5265D-69E6-4A32-BD9A-299D44CEAD6D}">
      <dgm:prSet phldrT="[Text]"/>
      <dgm:spPr/>
      <dgm:t>
        <a:bodyPr/>
        <a:lstStyle/>
        <a:p>
          <a:r>
            <a:rPr lang="en-US" dirty="0"/>
            <a:t>UTSA</a:t>
          </a:r>
        </a:p>
      </dgm:t>
    </dgm:pt>
    <dgm:pt modelId="{60BF6816-98C0-46AC-AD82-59186ABC2748}" type="parTrans" cxnId="{D24A6E3C-2F8D-4EEB-BF3F-E47904869131}">
      <dgm:prSet/>
      <dgm:spPr/>
      <dgm:t>
        <a:bodyPr/>
        <a:lstStyle/>
        <a:p>
          <a:endParaRPr lang="en-US"/>
        </a:p>
      </dgm:t>
    </dgm:pt>
    <dgm:pt modelId="{DAEA5ACF-B0A4-431D-9BD0-505C9F135BDA}" type="sibTrans" cxnId="{D24A6E3C-2F8D-4EEB-BF3F-E47904869131}">
      <dgm:prSet/>
      <dgm:spPr/>
      <dgm:t>
        <a:bodyPr/>
        <a:lstStyle/>
        <a:p>
          <a:endParaRPr lang="en-US"/>
        </a:p>
      </dgm:t>
    </dgm:pt>
    <dgm:pt modelId="{A0529B98-A1DD-4F52-BBAD-10C9F4F7B0E7}">
      <dgm:prSet phldrT="[Text]"/>
      <dgm:spPr/>
      <dgm:t>
        <a:bodyPr/>
        <a:lstStyle/>
        <a:p>
          <a:r>
            <a:rPr lang="en-US" dirty="0"/>
            <a:t>U of Florida</a:t>
          </a:r>
        </a:p>
      </dgm:t>
    </dgm:pt>
    <dgm:pt modelId="{F7F7B0AC-E0F8-422C-86C0-47AFAFE6F4E8}" type="parTrans" cxnId="{3D936468-6397-487D-996F-A51AFBCF24DD}">
      <dgm:prSet/>
      <dgm:spPr/>
      <dgm:t>
        <a:bodyPr/>
        <a:lstStyle/>
        <a:p>
          <a:endParaRPr lang="en-US"/>
        </a:p>
      </dgm:t>
    </dgm:pt>
    <dgm:pt modelId="{25805FE2-7510-4F4E-94E7-8E78B0E8EE3B}" type="sibTrans" cxnId="{3D936468-6397-487D-996F-A51AFBCF24DD}">
      <dgm:prSet/>
      <dgm:spPr/>
      <dgm:t>
        <a:bodyPr/>
        <a:lstStyle/>
        <a:p>
          <a:endParaRPr lang="en-US"/>
        </a:p>
      </dgm:t>
    </dgm:pt>
    <dgm:pt modelId="{6E6A8B4D-6D85-4901-831C-E535A46E2883}">
      <dgm:prSet phldrT="[Text]"/>
      <dgm:spPr/>
      <dgm:t>
        <a:bodyPr/>
        <a:lstStyle/>
        <a:p>
          <a:r>
            <a:rPr lang="en-US" dirty="0"/>
            <a:t>Cornell University</a:t>
          </a:r>
        </a:p>
      </dgm:t>
    </dgm:pt>
    <dgm:pt modelId="{30A3B9AB-B459-4187-877B-B813092168BD}" type="parTrans" cxnId="{4C88CA98-DEA5-44B7-BB3B-B91AA056D25E}">
      <dgm:prSet/>
      <dgm:spPr/>
      <dgm:t>
        <a:bodyPr/>
        <a:lstStyle/>
        <a:p>
          <a:endParaRPr lang="en-US"/>
        </a:p>
      </dgm:t>
    </dgm:pt>
    <dgm:pt modelId="{05FE9202-5565-47CB-A918-4313623A215B}" type="sibTrans" cxnId="{4C88CA98-DEA5-44B7-BB3B-B91AA056D25E}">
      <dgm:prSet/>
      <dgm:spPr/>
      <dgm:t>
        <a:bodyPr/>
        <a:lstStyle/>
        <a:p>
          <a:endParaRPr lang="en-US"/>
        </a:p>
      </dgm:t>
    </dgm:pt>
    <dgm:pt modelId="{ED0573E4-0B33-4DB2-B6FD-7E1D878F5779}" type="pres">
      <dgm:prSet presAssocID="{0FEAB184-2FC4-4E24-9744-8315846A5CC7}" presName="Name0" presStyleCnt="0">
        <dgm:presLayoutVars>
          <dgm:dir/>
          <dgm:resizeHandles val="exact"/>
        </dgm:presLayoutVars>
      </dgm:prSet>
      <dgm:spPr/>
    </dgm:pt>
    <dgm:pt modelId="{38E43332-020C-4CC7-BF4C-4DAE69E38647}" type="pres">
      <dgm:prSet presAssocID="{0FEAB184-2FC4-4E24-9744-8315846A5CC7}" presName="fgShape" presStyleLbl="fgShp" presStyleIdx="0" presStyleCnt="1"/>
      <dgm:spPr/>
    </dgm:pt>
    <dgm:pt modelId="{08EDD024-AD21-4FFF-A167-65B014CE3A73}" type="pres">
      <dgm:prSet presAssocID="{0FEAB184-2FC4-4E24-9744-8315846A5CC7}" presName="linComp" presStyleCnt="0"/>
      <dgm:spPr/>
    </dgm:pt>
    <dgm:pt modelId="{4A0DC627-2306-4859-B3D9-7B2E7C8BE5B7}" type="pres">
      <dgm:prSet presAssocID="{4CC5265D-69E6-4A32-BD9A-299D44CEAD6D}" presName="compNode" presStyleCnt="0"/>
      <dgm:spPr/>
    </dgm:pt>
    <dgm:pt modelId="{901E2F3D-C9A9-4C26-9698-4F146F355000}" type="pres">
      <dgm:prSet presAssocID="{4CC5265D-69E6-4A32-BD9A-299D44CEAD6D}" presName="bkgdShape" presStyleLbl="node1" presStyleIdx="0" presStyleCnt="3"/>
      <dgm:spPr/>
    </dgm:pt>
    <dgm:pt modelId="{72FE206C-9165-42D3-8712-CBFAA44F21C4}" type="pres">
      <dgm:prSet presAssocID="{4CC5265D-69E6-4A32-BD9A-299D44CEAD6D}" presName="nodeTx" presStyleLbl="node1" presStyleIdx="0" presStyleCnt="3">
        <dgm:presLayoutVars>
          <dgm:bulletEnabled val="1"/>
        </dgm:presLayoutVars>
      </dgm:prSet>
      <dgm:spPr/>
    </dgm:pt>
    <dgm:pt modelId="{6C397E89-17A7-4C3B-A77E-BC7CCA9295AA}" type="pres">
      <dgm:prSet presAssocID="{4CC5265D-69E6-4A32-BD9A-299D44CEAD6D}" presName="invisiNode" presStyleLbl="node1" presStyleIdx="0" presStyleCnt="3"/>
      <dgm:spPr/>
    </dgm:pt>
    <dgm:pt modelId="{BF3DC2A9-F0E4-46E8-9FD9-F5169EE4E1B7}" type="pres">
      <dgm:prSet presAssocID="{4CC5265D-69E6-4A32-BD9A-299D44CEAD6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</dgm:spPr>
    </dgm:pt>
    <dgm:pt modelId="{77A86C3E-F63C-4B9B-90B3-C5AF47E79244}" type="pres">
      <dgm:prSet presAssocID="{DAEA5ACF-B0A4-431D-9BD0-505C9F135BDA}" presName="sibTrans" presStyleLbl="sibTrans2D1" presStyleIdx="0" presStyleCnt="0"/>
      <dgm:spPr/>
    </dgm:pt>
    <dgm:pt modelId="{0B9E37E5-2B91-4DD6-8815-0AB0A2C736AE}" type="pres">
      <dgm:prSet presAssocID="{A0529B98-A1DD-4F52-BBAD-10C9F4F7B0E7}" presName="compNode" presStyleCnt="0"/>
      <dgm:spPr/>
    </dgm:pt>
    <dgm:pt modelId="{8FB97FBA-F0F3-4AA4-9A7D-E221422AF75A}" type="pres">
      <dgm:prSet presAssocID="{A0529B98-A1DD-4F52-BBAD-10C9F4F7B0E7}" presName="bkgdShape" presStyleLbl="node1" presStyleIdx="1" presStyleCnt="3"/>
      <dgm:spPr/>
    </dgm:pt>
    <dgm:pt modelId="{ACAF847E-FED2-4932-B816-B57715912F0B}" type="pres">
      <dgm:prSet presAssocID="{A0529B98-A1DD-4F52-BBAD-10C9F4F7B0E7}" presName="nodeTx" presStyleLbl="node1" presStyleIdx="1" presStyleCnt="3">
        <dgm:presLayoutVars>
          <dgm:bulletEnabled val="1"/>
        </dgm:presLayoutVars>
      </dgm:prSet>
      <dgm:spPr/>
    </dgm:pt>
    <dgm:pt modelId="{651068AA-DAD9-4F1E-8FF3-42FD16A3B67E}" type="pres">
      <dgm:prSet presAssocID="{A0529B98-A1DD-4F52-BBAD-10C9F4F7B0E7}" presName="invisiNode" presStyleLbl="node1" presStyleIdx="1" presStyleCnt="3"/>
      <dgm:spPr/>
    </dgm:pt>
    <dgm:pt modelId="{22AA195E-74DC-4F69-980B-E5431DC4DCEE}" type="pres">
      <dgm:prSet presAssocID="{A0529B98-A1DD-4F52-BBAD-10C9F4F7B0E7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000" b="-4000"/>
          </a:stretch>
        </a:blipFill>
      </dgm:spPr>
    </dgm:pt>
    <dgm:pt modelId="{1AFF5823-6129-4F09-9C2E-15E4ADC7EF1D}" type="pres">
      <dgm:prSet presAssocID="{25805FE2-7510-4F4E-94E7-8E78B0E8EE3B}" presName="sibTrans" presStyleLbl="sibTrans2D1" presStyleIdx="0" presStyleCnt="0"/>
      <dgm:spPr/>
    </dgm:pt>
    <dgm:pt modelId="{8627FF79-BF1D-4C1C-A00D-16D3F34C11EA}" type="pres">
      <dgm:prSet presAssocID="{6E6A8B4D-6D85-4901-831C-E535A46E2883}" presName="compNode" presStyleCnt="0"/>
      <dgm:spPr/>
    </dgm:pt>
    <dgm:pt modelId="{9686271C-17E8-4CC3-A155-874F27CD8692}" type="pres">
      <dgm:prSet presAssocID="{6E6A8B4D-6D85-4901-831C-E535A46E2883}" presName="bkgdShape" presStyleLbl="node1" presStyleIdx="2" presStyleCnt="3"/>
      <dgm:spPr/>
    </dgm:pt>
    <dgm:pt modelId="{72D05DD0-8D0D-47E7-BBFC-F11802EF898B}" type="pres">
      <dgm:prSet presAssocID="{6E6A8B4D-6D85-4901-831C-E535A46E2883}" presName="nodeTx" presStyleLbl="node1" presStyleIdx="2" presStyleCnt="3">
        <dgm:presLayoutVars>
          <dgm:bulletEnabled val="1"/>
        </dgm:presLayoutVars>
      </dgm:prSet>
      <dgm:spPr/>
    </dgm:pt>
    <dgm:pt modelId="{38EB4DD1-4BF9-4DEE-AC4C-68C6AE319A6D}" type="pres">
      <dgm:prSet presAssocID="{6E6A8B4D-6D85-4901-831C-E535A46E2883}" presName="invisiNode" presStyleLbl="node1" presStyleIdx="2" presStyleCnt="3"/>
      <dgm:spPr/>
    </dgm:pt>
    <dgm:pt modelId="{57EFE94A-FCC1-496D-B06C-A34FA8C12005}" type="pres">
      <dgm:prSet presAssocID="{6E6A8B4D-6D85-4901-831C-E535A46E2883}" presName="imag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</dgm:ptLst>
  <dgm:cxnLst>
    <dgm:cxn modelId="{0B13D91D-5F08-4942-9928-D5E308257F43}" type="presOf" srcId="{0FEAB184-2FC4-4E24-9744-8315846A5CC7}" destId="{ED0573E4-0B33-4DB2-B6FD-7E1D878F5779}" srcOrd="0" destOrd="0" presId="urn:microsoft.com/office/officeart/2005/8/layout/hList7"/>
    <dgm:cxn modelId="{0053E925-BA9C-454E-90F9-FD86A97D71EF}" type="presOf" srcId="{6E6A8B4D-6D85-4901-831C-E535A46E2883}" destId="{72D05DD0-8D0D-47E7-BBFC-F11802EF898B}" srcOrd="1" destOrd="0" presId="urn:microsoft.com/office/officeart/2005/8/layout/hList7"/>
    <dgm:cxn modelId="{D24A6E3C-2F8D-4EEB-BF3F-E47904869131}" srcId="{0FEAB184-2FC4-4E24-9744-8315846A5CC7}" destId="{4CC5265D-69E6-4A32-BD9A-299D44CEAD6D}" srcOrd="0" destOrd="0" parTransId="{60BF6816-98C0-46AC-AD82-59186ABC2748}" sibTransId="{DAEA5ACF-B0A4-431D-9BD0-505C9F135BDA}"/>
    <dgm:cxn modelId="{EE74C061-C39D-4D1B-A687-DD4191344CE6}" type="presOf" srcId="{4CC5265D-69E6-4A32-BD9A-299D44CEAD6D}" destId="{901E2F3D-C9A9-4C26-9698-4F146F355000}" srcOrd="0" destOrd="0" presId="urn:microsoft.com/office/officeart/2005/8/layout/hList7"/>
    <dgm:cxn modelId="{B7631044-74A2-4F2E-9DFF-CF66DDFD9DAE}" type="presOf" srcId="{6E6A8B4D-6D85-4901-831C-E535A46E2883}" destId="{9686271C-17E8-4CC3-A155-874F27CD8692}" srcOrd="0" destOrd="0" presId="urn:microsoft.com/office/officeart/2005/8/layout/hList7"/>
    <dgm:cxn modelId="{3D936468-6397-487D-996F-A51AFBCF24DD}" srcId="{0FEAB184-2FC4-4E24-9744-8315846A5CC7}" destId="{A0529B98-A1DD-4F52-BBAD-10C9F4F7B0E7}" srcOrd="1" destOrd="0" parTransId="{F7F7B0AC-E0F8-422C-86C0-47AFAFE6F4E8}" sibTransId="{25805FE2-7510-4F4E-94E7-8E78B0E8EE3B}"/>
    <dgm:cxn modelId="{5DC7694B-349F-42F6-9550-E65D8501AA84}" type="presOf" srcId="{A0529B98-A1DD-4F52-BBAD-10C9F4F7B0E7}" destId="{8FB97FBA-F0F3-4AA4-9A7D-E221422AF75A}" srcOrd="0" destOrd="0" presId="urn:microsoft.com/office/officeart/2005/8/layout/hList7"/>
    <dgm:cxn modelId="{2914BF77-5B0E-44FD-A784-4B480A7CE51A}" type="presOf" srcId="{A0529B98-A1DD-4F52-BBAD-10C9F4F7B0E7}" destId="{ACAF847E-FED2-4932-B816-B57715912F0B}" srcOrd="1" destOrd="0" presId="urn:microsoft.com/office/officeart/2005/8/layout/hList7"/>
    <dgm:cxn modelId="{4C88CA98-DEA5-44B7-BB3B-B91AA056D25E}" srcId="{0FEAB184-2FC4-4E24-9744-8315846A5CC7}" destId="{6E6A8B4D-6D85-4901-831C-E535A46E2883}" srcOrd="2" destOrd="0" parTransId="{30A3B9AB-B459-4187-877B-B813092168BD}" sibTransId="{05FE9202-5565-47CB-A918-4313623A215B}"/>
    <dgm:cxn modelId="{8C7A2499-F5CF-42D6-9F82-4AE9D4A7BFAB}" type="presOf" srcId="{4CC5265D-69E6-4A32-BD9A-299D44CEAD6D}" destId="{72FE206C-9165-42D3-8712-CBFAA44F21C4}" srcOrd="1" destOrd="0" presId="urn:microsoft.com/office/officeart/2005/8/layout/hList7"/>
    <dgm:cxn modelId="{01AF18AA-C8F8-42D6-9186-C9BE9370DC82}" type="presOf" srcId="{25805FE2-7510-4F4E-94E7-8E78B0E8EE3B}" destId="{1AFF5823-6129-4F09-9C2E-15E4ADC7EF1D}" srcOrd="0" destOrd="0" presId="urn:microsoft.com/office/officeart/2005/8/layout/hList7"/>
    <dgm:cxn modelId="{6CFF21D0-E7EA-4B91-9A40-D85F58F1B688}" type="presOf" srcId="{DAEA5ACF-B0A4-431D-9BD0-505C9F135BDA}" destId="{77A86C3E-F63C-4B9B-90B3-C5AF47E79244}" srcOrd="0" destOrd="0" presId="urn:microsoft.com/office/officeart/2005/8/layout/hList7"/>
    <dgm:cxn modelId="{4B3EB6AD-CABC-441E-83D3-87C30DDCFA04}" type="presParOf" srcId="{ED0573E4-0B33-4DB2-B6FD-7E1D878F5779}" destId="{38E43332-020C-4CC7-BF4C-4DAE69E38647}" srcOrd="0" destOrd="0" presId="urn:microsoft.com/office/officeart/2005/8/layout/hList7"/>
    <dgm:cxn modelId="{E9171E3C-C244-4A0B-B128-D7BCEC89F9B4}" type="presParOf" srcId="{ED0573E4-0B33-4DB2-B6FD-7E1D878F5779}" destId="{08EDD024-AD21-4FFF-A167-65B014CE3A73}" srcOrd="1" destOrd="0" presId="urn:microsoft.com/office/officeart/2005/8/layout/hList7"/>
    <dgm:cxn modelId="{B1CDC2DE-1C38-420E-A7E0-ECD326DF84C3}" type="presParOf" srcId="{08EDD024-AD21-4FFF-A167-65B014CE3A73}" destId="{4A0DC627-2306-4859-B3D9-7B2E7C8BE5B7}" srcOrd="0" destOrd="0" presId="urn:microsoft.com/office/officeart/2005/8/layout/hList7"/>
    <dgm:cxn modelId="{A335F6DE-1139-41DE-B75D-0BE651FBA85D}" type="presParOf" srcId="{4A0DC627-2306-4859-B3D9-7B2E7C8BE5B7}" destId="{901E2F3D-C9A9-4C26-9698-4F146F355000}" srcOrd="0" destOrd="0" presId="urn:microsoft.com/office/officeart/2005/8/layout/hList7"/>
    <dgm:cxn modelId="{1D1B9628-0924-4B13-A627-BC33D084B116}" type="presParOf" srcId="{4A0DC627-2306-4859-B3D9-7B2E7C8BE5B7}" destId="{72FE206C-9165-42D3-8712-CBFAA44F21C4}" srcOrd="1" destOrd="0" presId="urn:microsoft.com/office/officeart/2005/8/layout/hList7"/>
    <dgm:cxn modelId="{CD7E02F7-AF61-4254-9D9F-1FD7A6D28594}" type="presParOf" srcId="{4A0DC627-2306-4859-B3D9-7B2E7C8BE5B7}" destId="{6C397E89-17A7-4C3B-A77E-BC7CCA9295AA}" srcOrd="2" destOrd="0" presId="urn:microsoft.com/office/officeart/2005/8/layout/hList7"/>
    <dgm:cxn modelId="{ED563317-2CB0-4323-9D85-406C62C92CC2}" type="presParOf" srcId="{4A0DC627-2306-4859-B3D9-7B2E7C8BE5B7}" destId="{BF3DC2A9-F0E4-46E8-9FD9-F5169EE4E1B7}" srcOrd="3" destOrd="0" presId="urn:microsoft.com/office/officeart/2005/8/layout/hList7"/>
    <dgm:cxn modelId="{4AB44076-2079-4836-BB63-10974E1289DC}" type="presParOf" srcId="{08EDD024-AD21-4FFF-A167-65B014CE3A73}" destId="{77A86C3E-F63C-4B9B-90B3-C5AF47E79244}" srcOrd="1" destOrd="0" presId="urn:microsoft.com/office/officeart/2005/8/layout/hList7"/>
    <dgm:cxn modelId="{E9B5E126-336F-4EF9-96D0-CB89DF9E9098}" type="presParOf" srcId="{08EDD024-AD21-4FFF-A167-65B014CE3A73}" destId="{0B9E37E5-2B91-4DD6-8815-0AB0A2C736AE}" srcOrd="2" destOrd="0" presId="urn:microsoft.com/office/officeart/2005/8/layout/hList7"/>
    <dgm:cxn modelId="{91A43E10-71A8-4E6E-B0C8-2676525E51F7}" type="presParOf" srcId="{0B9E37E5-2B91-4DD6-8815-0AB0A2C736AE}" destId="{8FB97FBA-F0F3-4AA4-9A7D-E221422AF75A}" srcOrd="0" destOrd="0" presId="urn:microsoft.com/office/officeart/2005/8/layout/hList7"/>
    <dgm:cxn modelId="{E529B284-A7F7-44A4-AF8B-3CE966925531}" type="presParOf" srcId="{0B9E37E5-2B91-4DD6-8815-0AB0A2C736AE}" destId="{ACAF847E-FED2-4932-B816-B57715912F0B}" srcOrd="1" destOrd="0" presId="urn:microsoft.com/office/officeart/2005/8/layout/hList7"/>
    <dgm:cxn modelId="{841057EF-7843-406E-BB35-BE8B1B87DEFD}" type="presParOf" srcId="{0B9E37E5-2B91-4DD6-8815-0AB0A2C736AE}" destId="{651068AA-DAD9-4F1E-8FF3-42FD16A3B67E}" srcOrd="2" destOrd="0" presId="urn:microsoft.com/office/officeart/2005/8/layout/hList7"/>
    <dgm:cxn modelId="{0A74FE4A-EF2A-46E4-867C-4746D6687141}" type="presParOf" srcId="{0B9E37E5-2B91-4DD6-8815-0AB0A2C736AE}" destId="{22AA195E-74DC-4F69-980B-E5431DC4DCEE}" srcOrd="3" destOrd="0" presId="urn:microsoft.com/office/officeart/2005/8/layout/hList7"/>
    <dgm:cxn modelId="{71103C10-A18E-4DB3-A85D-EBE7C0A4AF8B}" type="presParOf" srcId="{08EDD024-AD21-4FFF-A167-65B014CE3A73}" destId="{1AFF5823-6129-4F09-9C2E-15E4ADC7EF1D}" srcOrd="3" destOrd="0" presId="urn:microsoft.com/office/officeart/2005/8/layout/hList7"/>
    <dgm:cxn modelId="{830E1923-EC3E-4594-8529-9B8F01DC3D28}" type="presParOf" srcId="{08EDD024-AD21-4FFF-A167-65B014CE3A73}" destId="{8627FF79-BF1D-4C1C-A00D-16D3F34C11EA}" srcOrd="4" destOrd="0" presId="urn:microsoft.com/office/officeart/2005/8/layout/hList7"/>
    <dgm:cxn modelId="{5342D4B6-FFA1-4570-BF43-788B04BC3C74}" type="presParOf" srcId="{8627FF79-BF1D-4C1C-A00D-16D3F34C11EA}" destId="{9686271C-17E8-4CC3-A155-874F27CD8692}" srcOrd="0" destOrd="0" presId="urn:microsoft.com/office/officeart/2005/8/layout/hList7"/>
    <dgm:cxn modelId="{6B782BFF-0ED8-4C42-9086-EC6825F5C1E2}" type="presParOf" srcId="{8627FF79-BF1D-4C1C-A00D-16D3F34C11EA}" destId="{72D05DD0-8D0D-47E7-BBFC-F11802EF898B}" srcOrd="1" destOrd="0" presId="urn:microsoft.com/office/officeart/2005/8/layout/hList7"/>
    <dgm:cxn modelId="{F978ADFA-297D-4AF6-BCBD-5FFF5A503E52}" type="presParOf" srcId="{8627FF79-BF1D-4C1C-A00D-16D3F34C11EA}" destId="{38EB4DD1-4BF9-4DEE-AC4C-68C6AE319A6D}" srcOrd="2" destOrd="0" presId="urn:microsoft.com/office/officeart/2005/8/layout/hList7"/>
    <dgm:cxn modelId="{C599B21E-5CBB-4E60-A2EB-68DC16D95681}" type="presParOf" srcId="{8627FF79-BF1D-4C1C-A00D-16D3F34C11EA}" destId="{57EFE94A-FCC1-496D-B06C-A34FA8C1200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A35AF4-7E41-4399-8C6C-4AAB200903F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9D060FB-7914-406E-9B28-A3B734862993}">
      <dgm:prSet phldrT="[Text]"/>
      <dgm:spPr/>
      <dgm:t>
        <a:bodyPr/>
        <a:lstStyle/>
        <a:p>
          <a:r>
            <a:rPr lang="en-US" dirty="0"/>
            <a:t>U of Georgia</a:t>
          </a:r>
        </a:p>
      </dgm:t>
    </dgm:pt>
    <dgm:pt modelId="{77FA3256-95FF-41C3-A6B6-81934095AA4E}" type="parTrans" cxnId="{C9FBCAA4-CEA6-4022-B8CE-36C404B041B3}">
      <dgm:prSet/>
      <dgm:spPr/>
      <dgm:t>
        <a:bodyPr/>
        <a:lstStyle/>
        <a:p>
          <a:endParaRPr lang="en-US"/>
        </a:p>
      </dgm:t>
    </dgm:pt>
    <dgm:pt modelId="{4EBFCB1D-A7A4-4541-8C62-AD16AD1FBD42}" type="sibTrans" cxnId="{C9FBCAA4-CEA6-4022-B8CE-36C404B041B3}">
      <dgm:prSet/>
      <dgm:spPr/>
      <dgm:t>
        <a:bodyPr/>
        <a:lstStyle/>
        <a:p>
          <a:endParaRPr lang="en-US"/>
        </a:p>
      </dgm:t>
    </dgm:pt>
    <dgm:pt modelId="{064644F1-2A9C-4AC8-8E55-06696A59EE4E}">
      <dgm:prSet phldrT="[Text]"/>
      <dgm:spPr/>
      <dgm:t>
        <a:bodyPr/>
        <a:lstStyle/>
        <a:p>
          <a:r>
            <a:rPr lang="en-US" dirty="0"/>
            <a:t>U of North Carolina</a:t>
          </a:r>
        </a:p>
      </dgm:t>
    </dgm:pt>
    <dgm:pt modelId="{3DE79AF6-9AB1-4163-9D60-76E0C905E8EB}" type="parTrans" cxnId="{D08AF3A4-81C4-4618-AD2D-8C3F0568FDC2}">
      <dgm:prSet/>
      <dgm:spPr/>
      <dgm:t>
        <a:bodyPr/>
        <a:lstStyle/>
        <a:p>
          <a:endParaRPr lang="en-US"/>
        </a:p>
      </dgm:t>
    </dgm:pt>
    <dgm:pt modelId="{0EAA8B48-4470-47BC-BF10-B7908327A8CE}" type="sibTrans" cxnId="{D08AF3A4-81C4-4618-AD2D-8C3F0568FDC2}">
      <dgm:prSet/>
      <dgm:spPr/>
      <dgm:t>
        <a:bodyPr/>
        <a:lstStyle/>
        <a:p>
          <a:endParaRPr lang="en-US"/>
        </a:p>
      </dgm:t>
    </dgm:pt>
    <dgm:pt modelId="{FD53791D-5811-45AD-A037-FBD84F213084}">
      <dgm:prSet phldrT="[Text]"/>
      <dgm:spPr/>
      <dgm:t>
        <a:bodyPr/>
        <a:lstStyle/>
        <a:p>
          <a:r>
            <a:rPr lang="en-US" dirty="0"/>
            <a:t>U of California</a:t>
          </a:r>
        </a:p>
      </dgm:t>
    </dgm:pt>
    <dgm:pt modelId="{EF42A61F-1C06-4287-95EB-CCAB11E6A3A2}" type="parTrans" cxnId="{C4333F6E-BF57-4B09-A322-E7B1319CAC60}">
      <dgm:prSet/>
      <dgm:spPr/>
      <dgm:t>
        <a:bodyPr/>
        <a:lstStyle/>
        <a:p>
          <a:endParaRPr lang="en-US"/>
        </a:p>
      </dgm:t>
    </dgm:pt>
    <dgm:pt modelId="{F805EC1C-3452-405D-903D-257B741A4C73}" type="sibTrans" cxnId="{C4333F6E-BF57-4B09-A322-E7B1319CAC60}">
      <dgm:prSet/>
      <dgm:spPr/>
      <dgm:t>
        <a:bodyPr/>
        <a:lstStyle/>
        <a:p>
          <a:endParaRPr lang="en-US"/>
        </a:p>
      </dgm:t>
    </dgm:pt>
    <dgm:pt modelId="{F10D6A43-940E-4D48-AEC7-991FFA5C5007}" type="pres">
      <dgm:prSet presAssocID="{C8A35AF4-7E41-4399-8C6C-4AAB200903F3}" presName="Name0" presStyleCnt="0">
        <dgm:presLayoutVars>
          <dgm:dir/>
          <dgm:resizeHandles val="exact"/>
        </dgm:presLayoutVars>
      </dgm:prSet>
      <dgm:spPr/>
    </dgm:pt>
    <dgm:pt modelId="{19065DCF-E821-4FED-B58F-FDEB6CFFF6C5}" type="pres">
      <dgm:prSet presAssocID="{C8A35AF4-7E41-4399-8C6C-4AAB200903F3}" presName="fgShape" presStyleLbl="fgShp" presStyleIdx="0" presStyleCnt="1"/>
      <dgm:spPr/>
    </dgm:pt>
    <dgm:pt modelId="{786F9194-B8DB-4961-9F39-DCEDFF52ABBF}" type="pres">
      <dgm:prSet presAssocID="{C8A35AF4-7E41-4399-8C6C-4AAB200903F3}" presName="linComp" presStyleCnt="0"/>
      <dgm:spPr/>
    </dgm:pt>
    <dgm:pt modelId="{A4FB4711-463F-473A-9172-0F5D164DD30C}" type="pres">
      <dgm:prSet presAssocID="{F9D060FB-7914-406E-9B28-A3B734862993}" presName="compNode" presStyleCnt="0"/>
      <dgm:spPr/>
    </dgm:pt>
    <dgm:pt modelId="{9BDB7F78-F50F-4C66-B1EE-D482120BCE5A}" type="pres">
      <dgm:prSet presAssocID="{F9D060FB-7914-406E-9B28-A3B734862993}" presName="bkgdShape" presStyleLbl="node1" presStyleIdx="0" presStyleCnt="3"/>
      <dgm:spPr/>
    </dgm:pt>
    <dgm:pt modelId="{30190C41-F55E-4179-B9C9-5E3EEF5C620E}" type="pres">
      <dgm:prSet presAssocID="{F9D060FB-7914-406E-9B28-A3B734862993}" presName="nodeTx" presStyleLbl="node1" presStyleIdx="0" presStyleCnt="3">
        <dgm:presLayoutVars>
          <dgm:bulletEnabled val="1"/>
        </dgm:presLayoutVars>
      </dgm:prSet>
      <dgm:spPr/>
    </dgm:pt>
    <dgm:pt modelId="{2D129BCD-84CE-4EA7-9EA3-DE1B111B6BEA}" type="pres">
      <dgm:prSet presAssocID="{F9D060FB-7914-406E-9B28-A3B734862993}" presName="invisiNode" presStyleLbl="node1" presStyleIdx="0" presStyleCnt="3"/>
      <dgm:spPr/>
    </dgm:pt>
    <dgm:pt modelId="{40C8F10B-06F5-4397-A0CC-9D2F969B40E0}" type="pres">
      <dgm:prSet presAssocID="{F9D060FB-7914-406E-9B28-A3B73486299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</dgm:spPr>
    </dgm:pt>
    <dgm:pt modelId="{B60B45E7-61E4-4A9C-A005-CA664759302D}" type="pres">
      <dgm:prSet presAssocID="{4EBFCB1D-A7A4-4541-8C62-AD16AD1FBD42}" presName="sibTrans" presStyleLbl="sibTrans2D1" presStyleIdx="0" presStyleCnt="0"/>
      <dgm:spPr/>
    </dgm:pt>
    <dgm:pt modelId="{49AA2A01-1C09-4326-8CD4-A531A20351C7}" type="pres">
      <dgm:prSet presAssocID="{064644F1-2A9C-4AC8-8E55-06696A59EE4E}" presName="compNode" presStyleCnt="0"/>
      <dgm:spPr/>
    </dgm:pt>
    <dgm:pt modelId="{1C5BABFC-ADF8-4F85-9967-9F593AB5AD0E}" type="pres">
      <dgm:prSet presAssocID="{064644F1-2A9C-4AC8-8E55-06696A59EE4E}" presName="bkgdShape" presStyleLbl="node1" presStyleIdx="1" presStyleCnt="3"/>
      <dgm:spPr/>
    </dgm:pt>
    <dgm:pt modelId="{DA65BE98-BE2F-4FD4-9965-0758FD0692AC}" type="pres">
      <dgm:prSet presAssocID="{064644F1-2A9C-4AC8-8E55-06696A59EE4E}" presName="nodeTx" presStyleLbl="node1" presStyleIdx="1" presStyleCnt="3">
        <dgm:presLayoutVars>
          <dgm:bulletEnabled val="1"/>
        </dgm:presLayoutVars>
      </dgm:prSet>
      <dgm:spPr/>
    </dgm:pt>
    <dgm:pt modelId="{E4B72729-D337-4D70-80FE-93CE73762A7C}" type="pres">
      <dgm:prSet presAssocID="{064644F1-2A9C-4AC8-8E55-06696A59EE4E}" presName="invisiNode" presStyleLbl="node1" presStyleIdx="1" presStyleCnt="3"/>
      <dgm:spPr/>
    </dgm:pt>
    <dgm:pt modelId="{45EEE4C0-64B6-4F13-8684-564C1B33A726}" type="pres">
      <dgm:prSet presAssocID="{064644F1-2A9C-4AC8-8E55-06696A59EE4E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C8753F81-8197-434F-B07B-AA329EA03FEB}" type="pres">
      <dgm:prSet presAssocID="{0EAA8B48-4470-47BC-BF10-B7908327A8CE}" presName="sibTrans" presStyleLbl="sibTrans2D1" presStyleIdx="0" presStyleCnt="0"/>
      <dgm:spPr/>
    </dgm:pt>
    <dgm:pt modelId="{6AA4678E-B2DF-44CF-A785-5619CA23DBFC}" type="pres">
      <dgm:prSet presAssocID="{FD53791D-5811-45AD-A037-FBD84F213084}" presName="compNode" presStyleCnt="0"/>
      <dgm:spPr/>
    </dgm:pt>
    <dgm:pt modelId="{4902C7C1-7461-4930-9AFC-5543BF0D8036}" type="pres">
      <dgm:prSet presAssocID="{FD53791D-5811-45AD-A037-FBD84F213084}" presName="bkgdShape" presStyleLbl="node1" presStyleIdx="2" presStyleCnt="3"/>
      <dgm:spPr/>
    </dgm:pt>
    <dgm:pt modelId="{25A29406-EF46-4206-9771-5DD054CFF58D}" type="pres">
      <dgm:prSet presAssocID="{FD53791D-5811-45AD-A037-FBD84F213084}" presName="nodeTx" presStyleLbl="node1" presStyleIdx="2" presStyleCnt="3">
        <dgm:presLayoutVars>
          <dgm:bulletEnabled val="1"/>
        </dgm:presLayoutVars>
      </dgm:prSet>
      <dgm:spPr/>
    </dgm:pt>
    <dgm:pt modelId="{3C5AF92F-BEFB-4C62-B744-33F30B17C8FB}" type="pres">
      <dgm:prSet presAssocID="{FD53791D-5811-45AD-A037-FBD84F213084}" presName="invisiNode" presStyleLbl="node1" presStyleIdx="2" presStyleCnt="3"/>
      <dgm:spPr/>
    </dgm:pt>
    <dgm:pt modelId="{F5ED7065-2CA7-4126-90F3-E2732F0EA7F7}" type="pres">
      <dgm:prSet presAssocID="{FD53791D-5811-45AD-A037-FBD84F213084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</dgm:ptLst>
  <dgm:cxnLst>
    <dgm:cxn modelId="{CE1BDA2D-C2A3-4DA8-BD2D-DFE071DB93FB}" type="presOf" srcId="{064644F1-2A9C-4AC8-8E55-06696A59EE4E}" destId="{DA65BE98-BE2F-4FD4-9965-0758FD0692AC}" srcOrd="1" destOrd="0" presId="urn:microsoft.com/office/officeart/2005/8/layout/hList7"/>
    <dgm:cxn modelId="{FDD2C635-63CD-4743-8C6A-8BAF2A1BBEEB}" type="presOf" srcId="{FD53791D-5811-45AD-A037-FBD84F213084}" destId="{4902C7C1-7461-4930-9AFC-5543BF0D8036}" srcOrd="0" destOrd="0" presId="urn:microsoft.com/office/officeart/2005/8/layout/hList7"/>
    <dgm:cxn modelId="{D44C145B-ECD5-4A51-84BE-388D4716521B}" type="presOf" srcId="{0EAA8B48-4470-47BC-BF10-B7908327A8CE}" destId="{C8753F81-8197-434F-B07B-AA329EA03FEB}" srcOrd="0" destOrd="0" presId="urn:microsoft.com/office/officeart/2005/8/layout/hList7"/>
    <dgm:cxn modelId="{6A087D5D-8D56-4093-84A7-F215E58803F2}" type="presOf" srcId="{064644F1-2A9C-4AC8-8E55-06696A59EE4E}" destId="{1C5BABFC-ADF8-4F85-9967-9F593AB5AD0E}" srcOrd="0" destOrd="0" presId="urn:microsoft.com/office/officeart/2005/8/layout/hList7"/>
    <dgm:cxn modelId="{C4333F6E-BF57-4B09-A322-E7B1319CAC60}" srcId="{C8A35AF4-7E41-4399-8C6C-4AAB200903F3}" destId="{FD53791D-5811-45AD-A037-FBD84F213084}" srcOrd="2" destOrd="0" parTransId="{EF42A61F-1C06-4287-95EB-CCAB11E6A3A2}" sibTransId="{F805EC1C-3452-405D-903D-257B741A4C73}"/>
    <dgm:cxn modelId="{7588EB81-E737-4CE8-9DC9-08CF0BB96BC5}" type="presOf" srcId="{FD53791D-5811-45AD-A037-FBD84F213084}" destId="{25A29406-EF46-4206-9771-5DD054CFF58D}" srcOrd="1" destOrd="0" presId="urn:microsoft.com/office/officeart/2005/8/layout/hList7"/>
    <dgm:cxn modelId="{646AEF98-0BE3-4AFE-81FF-020B6B813485}" type="presOf" srcId="{C8A35AF4-7E41-4399-8C6C-4AAB200903F3}" destId="{F10D6A43-940E-4D48-AEC7-991FFA5C5007}" srcOrd="0" destOrd="0" presId="urn:microsoft.com/office/officeart/2005/8/layout/hList7"/>
    <dgm:cxn modelId="{C9FBCAA4-CEA6-4022-B8CE-36C404B041B3}" srcId="{C8A35AF4-7E41-4399-8C6C-4AAB200903F3}" destId="{F9D060FB-7914-406E-9B28-A3B734862993}" srcOrd="0" destOrd="0" parTransId="{77FA3256-95FF-41C3-A6B6-81934095AA4E}" sibTransId="{4EBFCB1D-A7A4-4541-8C62-AD16AD1FBD42}"/>
    <dgm:cxn modelId="{D08AF3A4-81C4-4618-AD2D-8C3F0568FDC2}" srcId="{C8A35AF4-7E41-4399-8C6C-4AAB200903F3}" destId="{064644F1-2A9C-4AC8-8E55-06696A59EE4E}" srcOrd="1" destOrd="0" parTransId="{3DE79AF6-9AB1-4163-9D60-76E0C905E8EB}" sibTransId="{0EAA8B48-4470-47BC-BF10-B7908327A8CE}"/>
    <dgm:cxn modelId="{7FAEBFB4-7E98-4CF3-A66E-AC3CB4933F1A}" type="presOf" srcId="{F9D060FB-7914-406E-9B28-A3B734862993}" destId="{30190C41-F55E-4179-B9C9-5E3EEF5C620E}" srcOrd="1" destOrd="0" presId="urn:microsoft.com/office/officeart/2005/8/layout/hList7"/>
    <dgm:cxn modelId="{6BBF8DC3-0B28-490B-989B-0E14D96AAA77}" type="presOf" srcId="{4EBFCB1D-A7A4-4541-8C62-AD16AD1FBD42}" destId="{B60B45E7-61E4-4A9C-A005-CA664759302D}" srcOrd="0" destOrd="0" presId="urn:microsoft.com/office/officeart/2005/8/layout/hList7"/>
    <dgm:cxn modelId="{95CFD1CF-7027-47AB-BC40-4D01B230049E}" type="presOf" srcId="{F9D060FB-7914-406E-9B28-A3B734862993}" destId="{9BDB7F78-F50F-4C66-B1EE-D482120BCE5A}" srcOrd="0" destOrd="0" presId="urn:microsoft.com/office/officeart/2005/8/layout/hList7"/>
    <dgm:cxn modelId="{FB9DE4E9-E10D-4972-A340-DBD910EF1483}" type="presParOf" srcId="{F10D6A43-940E-4D48-AEC7-991FFA5C5007}" destId="{19065DCF-E821-4FED-B58F-FDEB6CFFF6C5}" srcOrd="0" destOrd="0" presId="urn:microsoft.com/office/officeart/2005/8/layout/hList7"/>
    <dgm:cxn modelId="{FFAFC1FF-C867-4370-BA7F-4CD3EBEA6B7F}" type="presParOf" srcId="{F10D6A43-940E-4D48-AEC7-991FFA5C5007}" destId="{786F9194-B8DB-4961-9F39-DCEDFF52ABBF}" srcOrd="1" destOrd="0" presId="urn:microsoft.com/office/officeart/2005/8/layout/hList7"/>
    <dgm:cxn modelId="{73350336-D358-4572-BF29-558DFCE6E3C6}" type="presParOf" srcId="{786F9194-B8DB-4961-9F39-DCEDFF52ABBF}" destId="{A4FB4711-463F-473A-9172-0F5D164DD30C}" srcOrd="0" destOrd="0" presId="urn:microsoft.com/office/officeart/2005/8/layout/hList7"/>
    <dgm:cxn modelId="{A44FF51E-F6A6-4FAE-BE21-32C49CEABB33}" type="presParOf" srcId="{A4FB4711-463F-473A-9172-0F5D164DD30C}" destId="{9BDB7F78-F50F-4C66-B1EE-D482120BCE5A}" srcOrd="0" destOrd="0" presId="urn:microsoft.com/office/officeart/2005/8/layout/hList7"/>
    <dgm:cxn modelId="{713B1A17-DEB8-4BB1-8BCD-A4A424A88A8D}" type="presParOf" srcId="{A4FB4711-463F-473A-9172-0F5D164DD30C}" destId="{30190C41-F55E-4179-B9C9-5E3EEF5C620E}" srcOrd="1" destOrd="0" presId="urn:microsoft.com/office/officeart/2005/8/layout/hList7"/>
    <dgm:cxn modelId="{33FD32B9-797F-45C4-B17A-4153E7F75F19}" type="presParOf" srcId="{A4FB4711-463F-473A-9172-0F5D164DD30C}" destId="{2D129BCD-84CE-4EA7-9EA3-DE1B111B6BEA}" srcOrd="2" destOrd="0" presId="urn:microsoft.com/office/officeart/2005/8/layout/hList7"/>
    <dgm:cxn modelId="{26EBF5FE-6AC2-4345-AEC2-62B0D3D5F61B}" type="presParOf" srcId="{A4FB4711-463F-473A-9172-0F5D164DD30C}" destId="{40C8F10B-06F5-4397-A0CC-9D2F969B40E0}" srcOrd="3" destOrd="0" presId="urn:microsoft.com/office/officeart/2005/8/layout/hList7"/>
    <dgm:cxn modelId="{19AEF27F-E4DA-4846-81F0-2A27F0A167A0}" type="presParOf" srcId="{786F9194-B8DB-4961-9F39-DCEDFF52ABBF}" destId="{B60B45E7-61E4-4A9C-A005-CA664759302D}" srcOrd="1" destOrd="0" presId="urn:microsoft.com/office/officeart/2005/8/layout/hList7"/>
    <dgm:cxn modelId="{E13AC815-CA4D-4149-B559-DAC7ED9E1069}" type="presParOf" srcId="{786F9194-B8DB-4961-9F39-DCEDFF52ABBF}" destId="{49AA2A01-1C09-4326-8CD4-A531A20351C7}" srcOrd="2" destOrd="0" presId="urn:microsoft.com/office/officeart/2005/8/layout/hList7"/>
    <dgm:cxn modelId="{514E978A-4E84-4402-8D28-472208622FB7}" type="presParOf" srcId="{49AA2A01-1C09-4326-8CD4-A531A20351C7}" destId="{1C5BABFC-ADF8-4F85-9967-9F593AB5AD0E}" srcOrd="0" destOrd="0" presId="urn:microsoft.com/office/officeart/2005/8/layout/hList7"/>
    <dgm:cxn modelId="{3A51A2D9-C68E-417E-B76F-8E8915D7492D}" type="presParOf" srcId="{49AA2A01-1C09-4326-8CD4-A531A20351C7}" destId="{DA65BE98-BE2F-4FD4-9965-0758FD0692AC}" srcOrd="1" destOrd="0" presId="urn:microsoft.com/office/officeart/2005/8/layout/hList7"/>
    <dgm:cxn modelId="{A2D74BD5-5AAE-4310-9FA0-8898E4E222A6}" type="presParOf" srcId="{49AA2A01-1C09-4326-8CD4-A531A20351C7}" destId="{E4B72729-D337-4D70-80FE-93CE73762A7C}" srcOrd="2" destOrd="0" presId="urn:microsoft.com/office/officeart/2005/8/layout/hList7"/>
    <dgm:cxn modelId="{89C9C013-9A1B-4ED6-A114-D84D5C66CF8A}" type="presParOf" srcId="{49AA2A01-1C09-4326-8CD4-A531A20351C7}" destId="{45EEE4C0-64B6-4F13-8684-564C1B33A726}" srcOrd="3" destOrd="0" presId="urn:microsoft.com/office/officeart/2005/8/layout/hList7"/>
    <dgm:cxn modelId="{B4644FBB-AF95-4703-9448-B74F4615F87D}" type="presParOf" srcId="{786F9194-B8DB-4961-9F39-DCEDFF52ABBF}" destId="{C8753F81-8197-434F-B07B-AA329EA03FEB}" srcOrd="3" destOrd="0" presId="urn:microsoft.com/office/officeart/2005/8/layout/hList7"/>
    <dgm:cxn modelId="{743915CD-0B77-4B26-AC6C-5E2E4DDB4AA0}" type="presParOf" srcId="{786F9194-B8DB-4961-9F39-DCEDFF52ABBF}" destId="{6AA4678E-B2DF-44CF-A785-5619CA23DBFC}" srcOrd="4" destOrd="0" presId="urn:microsoft.com/office/officeart/2005/8/layout/hList7"/>
    <dgm:cxn modelId="{43B0C041-AAD5-4EFC-88DF-604BF9AB228F}" type="presParOf" srcId="{6AA4678E-B2DF-44CF-A785-5619CA23DBFC}" destId="{4902C7C1-7461-4930-9AFC-5543BF0D8036}" srcOrd="0" destOrd="0" presId="urn:microsoft.com/office/officeart/2005/8/layout/hList7"/>
    <dgm:cxn modelId="{BF59B2FF-7264-48CB-AB11-DA8595EF13FF}" type="presParOf" srcId="{6AA4678E-B2DF-44CF-A785-5619CA23DBFC}" destId="{25A29406-EF46-4206-9771-5DD054CFF58D}" srcOrd="1" destOrd="0" presId="urn:microsoft.com/office/officeart/2005/8/layout/hList7"/>
    <dgm:cxn modelId="{17E8B2C6-F5EF-4442-A5D2-A9E9287A2FA1}" type="presParOf" srcId="{6AA4678E-B2DF-44CF-A785-5619CA23DBFC}" destId="{3C5AF92F-BEFB-4C62-B744-33F30B17C8FB}" srcOrd="2" destOrd="0" presId="urn:microsoft.com/office/officeart/2005/8/layout/hList7"/>
    <dgm:cxn modelId="{498AC9D5-7540-4E68-9C5C-57876BFECEAD}" type="presParOf" srcId="{6AA4678E-B2DF-44CF-A785-5619CA23DBFC}" destId="{F5ED7065-2CA7-4126-90F3-E2732F0EA7F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046FB5-F5DB-49C2-89D3-7D82B47A3F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D0DD3-BC7E-4F3A-950E-86F540222830}">
      <dgm:prSet phldrT="[Text]" custT="1"/>
      <dgm:spPr/>
      <dgm:t>
        <a:bodyPr/>
        <a:lstStyle/>
        <a:p>
          <a:r>
            <a:rPr lang="en-US" sz="2800" dirty="0"/>
            <a:t>Nonrestrictive Application Plans</a:t>
          </a:r>
        </a:p>
      </dgm:t>
    </dgm:pt>
    <dgm:pt modelId="{8E3FCC17-C02F-4541-8CB9-2D99C9FFE5AE}" type="parTrans" cxnId="{7B0921BA-0720-4D53-9A65-24B95A0B832C}">
      <dgm:prSet/>
      <dgm:spPr/>
      <dgm:t>
        <a:bodyPr/>
        <a:lstStyle/>
        <a:p>
          <a:endParaRPr lang="en-US"/>
        </a:p>
      </dgm:t>
    </dgm:pt>
    <dgm:pt modelId="{EBCBB064-A824-45F8-81FC-B6D7AA639A63}" type="sibTrans" cxnId="{7B0921BA-0720-4D53-9A65-24B95A0B832C}">
      <dgm:prSet/>
      <dgm:spPr/>
      <dgm:t>
        <a:bodyPr/>
        <a:lstStyle/>
        <a:p>
          <a:endParaRPr lang="en-US"/>
        </a:p>
      </dgm:t>
    </dgm:pt>
    <dgm:pt modelId="{12161A10-9949-4857-BC85-536BCB505731}">
      <dgm:prSet phldrT="[Text]" custT="1"/>
      <dgm:spPr/>
      <dgm:t>
        <a:bodyPr/>
        <a:lstStyle/>
        <a:p>
          <a:r>
            <a:rPr lang="en-US" sz="1800" dirty="0">
              <a:solidFill>
                <a:srgbClr val="FFC000"/>
              </a:solidFill>
            </a:rPr>
            <a:t>Non Binding</a:t>
          </a:r>
        </a:p>
      </dgm:t>
    </dgm:pt>
    <dgm:pt modelId="{63148743-6B90-4DF5-A9B3-7394FAE27208}" type="parTrans" cxnId="{774B3B03-2894-42D8-8D9D-C45BACA132CD}">
      <dgm:prSet/>
      <dgm:spPr/>
      <dgm:t>
        <a:bodyPr/>
        <a:lstStyle/>
        <a:p>
          <a:endParaRPr lang="en-US"/>
        </a:p>
      </dgm:t>
    </dgm:pt>
    <dgm:pt modelId="{3E83CCCA-FC5A-480B-9D6A-BEEB5AF3D033}" type="sibTrans" cxnId="{774B3B03-2894-42D8-8D9D-C45BACA132CD}">
      <dgm:prSet/>
      <dgm:spPr/>
      <dgm:t>
        <a:bodyPr/>
        <a:lstStyle/>
        <a:p>
          <a:endParaRPr lang="en-US"/>
        </a:p>
      </dgm:t>
    </dgm:pt>
    <dgm:pt modelId="{9EB2A8FC-1CE9-4E36-9DE2-3E8313245B02}">
      <dgm:prSet phldrT="[Text]" custT="1"/>
      <dgm:spPr/>
      <dgm:t>
        <a:bodyPr/>
        <a:lstStyle/>
        <a:p>
          <a:r>
            <a:rPr lang="en-US" sz="2800" dirty="0"/>
            <a:t>Restrictive Application Plans</a:t>
          </a:r>
        </a:p>
      </dgm:t>
    </dgm:pt>
    <dgm:pt modelId="{18ACF685-98E0-4E36-B690-2DDD4C46678D}" type="parTrans" cxnId="{CD345E61-CF08-4D08-9C12-6F17DDC4E9CF}">
      <dgm:prSet/>
      <dgm:spPr/>
      <dgm:t>
        <a:bodyPr/>
        <a:lstStyle/>
        <a:p>
          <a:endParaRPr lang="en-US"/>
        </a:p>
      </dgm:t>
    </dgm:pt>
    <dgm:pt modelId="{3E4F05EC-6B17-449D-B911-0AB97116B7AF}" type="sibTrans" cxnId="{CD345E61-CF08-4D08-9C12-6F17DDC4E9CF}">
      <dgm:prSet/>
      <dgm:spPr/>
      <dgm:t>
        <a:bodyPr/>
        <a:lstStyle/>
        <a:p>
          <a:endParaRPr lang="en-US"/>
        </a:p>
      </dgm:t>
    </dgm:pt>
    <dgm:pt modelId="{F78A167D-658B-45FE-A66A-FFAB07FAB792}">
      <dgm:prSet phldrT="[Text]" custT="1"/>
      <dgm:spPr/>
      <dgm:t>
        <a:bodyPr/>
        <a:lstStyle/>
        <a:p>
          <a:r>
            <a:rPr lang="en-US" sz="1800" dirty="0">
              <a:solidFill>
                <a:srgbClr val="FFC000"/>
              </a:solidFill>
            </a:rPr>
            <a:t>Binding/Non-Binding</a:t>
          </a:r>
        </a:p>
      </dgm:t>
    </dgm:pt>
    <dgm:pt modelId="{FCEAB9E3-847D-4748-B99D-42AE4C5B9334}" type="parTrans" cxnId="{CE0187C7-E2F8-41F1-8545-DEA5CE17DA4D}">
      <dgm:prSet/>
      <dgm:spPr/>
      <dgm:t>
        <a:bodyPr/>
        <a:lstStyle/>
        <a:p>
          <a:endParaRPr lang="en-US"/>
        </a:p>
      </dgm:t>
    </dgm:pt>
    <dgm:pt modelId="{AF7DC416-E900-4E6B-A59A-74E3B025E2D8}" type="sibTrans" cxnId="{CE0187C7-E2F8-41F1-8545-DEA5CE17DA4D}">
      <dgm:prSet/>
      <dgm:spPr/>
      <dgm:t>
        <a:bodyPr/>
        <a:lstStyle/>
        <a:p>
          <a:endParaRPr lang="en-US"/>
        </a:p>
      </dgm:t>
    </dgm:pt>
    <dgm:pt modelId="{515D1F2F-3925-4B65-9B75-38C7FA2560EC}" type="pres">
      <dgm:prSet presAssocID="{4C046FB5-F5DB-49C2-89D3-7D82B47A3F71}" presName="linear" presStyleCnt="0">
        <dgm:presLayoutVars>
          <dgm:animLvl val="lvl"/>
          <dgm:resizeHandles val="exact"/>
        </dgm:presLayoutVars>
      </dgm:prSet>
      <dgm:spPr/>
    </dgm:pt>
    <dgm:pt modelId="{9E1AA21E-1731-480D-9EF4-F6554AE4072A}" type="pres">
      <dgm:prSet presAssocID="{24BD0DD3-BC7E-4F3A-950E-86F540222830}" presName="parentText" presStyleLbl="node1" presStyleIdx="0" presStyleCnt="2" custLinFactNeighborX="-22481" custLinFactNeighborY="-15521">
        <dgm:presLayoutVars>
          <dgm:chMax val="0"/>
          <dgm:bulletEnabled val="1"/>
        </dgm:presLayoutVars>
      </dgm:prSet>
      <dgm:spPr/>
    </dgm:pt>
    <dgm:pt modelId="{443D82AE-EA43-4DC2-9FEF-BF80FF898DE7}" type="pres">
      <dgm:prSet presAssocID="{24BD0DD3-BC7E-4F3A-950E-86F540222830}" presName="childText" presStyleLbl="revTx" presStyleIdx="0" presStyleCnt="2">
        <dgm:presLayoutVars>
          <dgm:bulletEnabled val="1"/>
        </dgm:presLayoutVars>
      </dgm:prSet>
      <dgm:spPr/>
    </dgm:pt>
    <dgm:pt modelId="{D91FFFAE-D956-4314-B2D4-277B6AB28249}" type="pres">
      <dgm:prSet presAssocID="{9EB2A8FC-1CE9-4E36-9DE2-3E8313245B02}" presName="parentText" presStyleLbl="node1" presStyleIdx="1" presStyleCnt="2" custLinFactNeighborX="1535">
        <dgm:presLayoutVars>
          <dgm:chMax val="0"/>
          <dgm:bulletEnabled val="1"/>
        </dgm:presLayoutVars>
      </dgm:prSet>
      <dgm:spPr/>
    </dgm:pt>
    <dgm:pt modelId="{1DF0BFBC-DED3-4B26-B9C7-B3511212D608}" type="pres">
      <dgm:prSet presAssocID="{9EB2A8FC-1CE9-4E36-9DE2-3E8313245B0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74B3B03-2894-42D8-8D9D-C45BACA132CD}" srcId="{24BD0DD3-BC7E-4F3A-950E-86F540222830}" destId="{12161A10-9949-4857-BC85-536BCB505731}" srcOrd="0" destOrd="0" parTransId="{63148743-6B90-4DF5-A9B3-7394FAE27208}" sibTransId="{3E83CCCA-FC5A-480B-9D6A-BEEB5AF3D033}"/>
    <dgm:cxn modelId="{6F609431-6A2C-4684-8BCC-7770671E5F99}" type="presOf" srcId="{F78A167D-658B-45FE-A66A-FFAB07FAB792}" destId="{1DF0BFBC-DED3-4B26-B9C7-B3511212D608}" srcOrd="0" destOrd="0" presId="urn:microsoft.com/office/officeart/2005/8/layout/vList2"/>
    <dgm:cxn modelId="{CD345E61-CF08-4D08-9C12-6F17DDC4E9CF}" srcId="{4C046FB5-F5DB-49C2-89D3-7D82B47A3F71}" destId="{9EB2A8FC-1CE9-4E36-9DE2-3E8313245B02}" srcOrd="1" destOrd="0" parTransId="{18ACF685-98E0-4E36-B690-2DDD4C46678D}" sibTransId="{3E4F05EC-6B17-449D-B911-0AB97116B7AF}"/>
    <dgm:cxn modelId="{DC1DC848-6DA8-45D4-A0F2-CA5DB2FBBC1A}" type="presOf" srcId="{4C046FB5-F5DB-49C2-89D3-7D82B47A3F71}" destId="{515D1F2F-3925-4B65-9B75-38C7FA2560EC}" srcOrd="0" destOrd="0" presId="urn:microsoft.com/office/officeart/2005/8/layout/vList2"/>
    <dgm:cxn modelId="{E7A3366C-6A4C-479A-BCF7-F64B1B7F6EA2}" type="presOf" srcId="{12161A10-9949-4857-BC85-536BCB505731}" destId="{443D82AE-EA43-4DC2-9FEF-BF80FF898DE7}" srcOrd="0" destOrd="0" presId="urn:microsoft.com/office/officeart/2005/8/layout/vList2"/>
    <dgm:cxn modelId="{9933D555-E1BE-4535-A0FF-08CC7C2BEB64}" type="presOf" srcId="{24BD0DD3-BC7E-4F3A-950E-86F540222830}" destId="{9E1AA21E-1731-480D-9EF4-F6554AE4072A}" srcOrd="0" destOrd="0" presId="urn:microsoft.com/office/officeart/2005/8/layout/vList2"/>
    <dgm:cxn modelId="{4CE4F784-40EC-489A-B5E2-DB8398AD9C38}" type="presOf" srcId="{9EB2A8FC-1CE9-4E36-9DE2-3E8313245B02}" destId="{D91FFFAE-D956-4314-B2D4-277B6AB28249}" srcOrd="0" destOrd="0" presId="urn:microsoft.com/office/officeart/2005/8/layout/vList2"/>
    <dgm:cxn modelId="{7B0921BA-0720-4D53-9A65-24B95A0B832C}" srcId="{4C046FB5-F5DB-49C2-89D3-7D82B47A3F71}" destId="{24BD0DD3-BC7E-4F3A-950E-86F540222830}" srcOrd="0" destOrd="0" parTransId="{8E3FCC17-C02F-4541-8CB9-2D99C9FFE5AE}" sibTransId="{EBCBB064-A824-45F8-81FC-B6D7AA639A63}"/>
    <dgm:cxn modelId="{CE0187C7-E2F8-41F1-8545-DEA5CE17DA4D}" srcId="{9EB2A8FC-1CE9-4E36-9DE2-3E8313245B02}" destId="{F78A167D-658B-45FE-A66A-FFAB07FAB792}" srcOrd="0" destOrd="0" parTransId="{FCEAB9E3-847D-4748-B99D-42AE4C5B9334}" sibTransId="{AF7DC416-E900-4E6B-A59A-74E3B025E2D8}"/>
    <dgm:cxn modelId="{C0C42B8B-054B-4538-9157-AD91963310C3}" type="presParOf" srcId="{515D1F2F-3925-4B65-9B75-38C7FA2560EC}" destId="{9E1AA21E-1731-480D-9EF4-F6554AE4072A}" srcOrd="0" destOrd="0" presId="urn:microsoft.com/office/officeart/2005/8/layout/vList2"/>
    <dgm:cxn modelId="{01B653A3-E9F0-4F88-9858-CEE43D443AD7}" type="presParOf" srcId="{515D1F2F-3925-4B65-9B75-38C7FA2560EC}" destId="{443D82AE-EA43-4DC2-9FEF-BF80FF898DE7}" srcOrd="1" destOrd="0" presId="urn:microsoft.com/office/officeart/2005/8/layout/vList2"/>
    <dgm:cxn modelId="{A355C14C-0DD6-4DFD-A42F-D5A2A2479F23}" type="presParOf" srcId="{515D1F2F-3925-4B65-9B75-38C7FA2560EC}" destId="{D91FFFAE-D956-4314-B2D4-277B6AB28249}" srcOrd="2" destOrd="0" presId="urn:microsoft.com/office/officeart/2005/8/layout/vList2"/>
    <dgm:cxn modelId="{DF593B11-7CD5-4265-AF36-3B1EC1C12CE5}" type="presParOf" srcId="{515D1F2F-3925-4B65-9B75-38C7FA2560EC}" destId="{1DF0BFBC-DED3-4B26-B9C7-B3511212D6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 custLinFactNeighborX="-721" custLinFactNeighborY="87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F67D5-8378-498F-8AEE-13F69F666BD1}">
      <dsp:nvSpPr>
        <dsp:cNvPr id="0" name=""/>
        <dsp:cNvSpPr/>
      </dsp:nvSpPr>
      <dsp:spPr>
        <a:xfrm rot="10800000">
          <a:off x="1525811" y="2"/>
          <a:ext cx="4915281" cy="11510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63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Middle Child</a:t>
          </a:r>
        </a:p>
      </dsp:txBody>
      <dsp:txXfrm rot="10800000">
        <a:off x="1813563" y="2"/>
        <a:ext cx="4627529" cy="1151008"/>
      </dsp:txXfrm>
    </dsp:sp>
    <dsp:sp modelId="{398F13D1-725E-4DA7-81E0-49BEE5CE3140}">
      <dsp:nvSpPr>
        <dsp:cNvPr id="0" name=""/>
        <dsp:cNvSpPr/>
      </dsp:nvSpPr>
      <dsp:spPr>
        <a:xfrm>
          <a:off x="950307" y="2"/>
          <a:ext cx="1151008" cy="115100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6FACC-6E75-4DD5-A928-56065D13265A}">
      <dsp:nvSpPr>
        <dsp:cNvPr id="0" name=""/>
        <dsp:cNvSpPr/>
      </dsp:nvSpPr>
      <dsp:spPr>
        <a:xfrm rot="10800000">
          <a:off x="1525811" y="1494595"/>
          <a:ext cx="4915281" cy="11510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63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Miami, FL</a:t>
          </a:r>
        </a:p>
      </dsp:txBody>
      <dsp:txXfrm rot="10800000">
        <a:off x="1813563" y="1494595"/>
        <a:ext cx="4627529" cy="1151008"/>
      </dsp:txXfrm>
    </dsp:sp>
    <dsp:sp modelId="{EF6A2461-F477-4EF5-B477-F26AB413F7B7}">
      <dsp:nvSpPr>
        <dsp:cNvPr id="0" name=""/>
        <dsp:cNvSpPr/>
      </dsp:nvSpPr>
      <dsp:spPr>
        <a:xfrm>
          <a:off x="950307" y="1494595"/>
          <a:ext cx="1151008" cy="11510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FE6C0-1468-41B6-89B2-94A2C37429C3}">
      <dsp:nvSpPr>
        <dsp:cNvPr id="0" name=""/>
        <dsp:cNvSpPr/>
      </dsp:nvSpPr>
      <dsp:spPr>
        <a:xfrm rot="10800000">
          <a:off x="1525811" y="2989188"/>
          <a:ext cx="4915281" cy="11510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563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FSU Alumnus</a:t>
          </a:r>
        </a:p>
      </dsp:txBody>
      <dsp:txXfrm rot="10800000">
        <a:off x="1813563" y="2989188"/>
        <a:ext cx="4627529" cy="1151008"/>
      </dsp:txXfrm>
    </dsp:sp>
    <dsp:sp modelId="{D68454CF-D456-47E7-8CD8-2203EE913DA0}">
      <dsp:nvSpPr>
        <dsp:cNvPr id="0" name=""/>
        <dsp:cNvSpPr/>
      </dsp:nvSpPr>
      <dsp:spPr>
        <a:xfrm>
          <a:off x="950307" y="2989188"/>
          <a:ext cx="1151008" cy="115100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D9077-8D99-431E-963F-611B4E9518E4}">
      <dsp:nvSpPr>
        <dsp:cNvPr id="0" name=""/>
        <dsp:cNvSpPr/>
      </dsp:nvSpPr>
      <dsp:spPr>
        <a:xfrm>
          <a:off x="2035" y="0"/>
          <a:ext cx="3166307" cy="4571999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Electrical</a:t>
          </a:r>
        </a:p>
      </dsp:txBody>
      <dsp:txXfrm>
        <a:off x="2035" y="1828799"/>
        <a:ext cx="3166307" cy="1828799"/>
      </dsp:txXfrm>
    </dsp:sp>
    <dsp:sp modelId="{A280C2AA-7135-4607-8A77-5BC3BD82A21B}">
      <dsp:nvSpPr>
        <dsp:cNvPr id="0" name=""/>
        <dsp:cNvSpPr/>
      </dsp:nvSpPr>
      <dsp:spPr>
        <a:xfrm>
          <a:off x="823951" y="274319"/>
          <a:ext cx="1522475" cy="15224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D7DAB-DC7B-4B89-97C4-A9D8F484CB15}">
      <dsp:nvSpPr>
        <dsp:cNvPr id="0" name=""/>
        <dsp:cNvSpPr/>
      </dsp:nvSpPr>
      <dsp:spPr>
        <a:xfrm>
          <a:off x="3263331" y="0"/>
          <a:ext cx="3166307" cy="4571999"/>
        </a:xfrm>
        <a:prstGeom prst="roundRect">
          <a:avLst>
            <a:gd name="adj" fmla="val 10000"/>
          </a:avLst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Welding</a:t>
          </a:r>
        </a:p>
      </dsp:txBody>
      <dsp:txXfrm>
        <a:off x="3263331" y="1828799"/>
        <a:ext cx="3166307" cy="1828799"/>
      </dsp:txXfrm>
    </dsp:sp>
    <dsp:sp modelId="{F4F65627-697E-49D4-A0A6-AB535429CA44}">
      <dsp:nvSpPr>
        <dsp:cNvPr id="0" name=""/>
        <dsp:cNvSpPr/>
      </dsp:nvSpPr>
      <dsp:spPr>
        <a:xfrm>
          <a:off x="4085247" y="274319"/>
          <a:ext cx="1522475" cy="15224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8433E-BE1D-4F85-B883-BC748238D69B}">
      <dsp:nvSpPr>
        <dsp:cNvPr id="0" name=""/>
        <dsp:cNvSpPr/>
      </dsp:nvSpPr>
      <dsp:spPr>
        <a:xfrm>
          <a:off x="6524628" y="0"/>
          <a:ext cx="3166307" cy="4571999"/>
        </a:xfrm>
        <a:prstGeom prst="roundRect">
          <a:avLst>
            <a:gd name="adj" fmla="val 10000"/>
          </a:avLst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Plumbing</a:t>
          </a:r>
        </a:p>
      </dsp:txBody>
      <dsp:txXfrm>
        <a:off x="6524628" y="1828799"/>
        <a:ext cx="3166307" cy="1828799"/>
      </dsp:txXfrm>
    </dsp:sp>
    <dsp:sp modelId="{9158861A-41C5-4049-8D5D-85D89BE3BBC7}">
      <dsp:nvSpPr>
        <dsp:cNvPr id="0" name=""/>
        <dsp:cNvSpPr/>
      </dsp:nvSpPr>
      <dsp:spPr>
        <a:xfrm>
          <a:off x="7346544" y="274319"/>
          <a:ext cx="1522475" cy="152247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05747-EA5E-4ED6-A8D3-AED14C47B34B}">
      <dsp:nvSpPr>
        <dsp:cNvPr id="0" name=""/>
        <dsp:cNvSpPr/>
      </dsp:nvSpPr>
      <dsp:spPr>
        <a:xfrm>
          <a:off x="387718" y="3657599"/>
          <a:ext cx="8917533" cy="6857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31E3-7F97-4850-9CA7-23C00C6A08D6}">
      <dsp:nvSpPr>
        <dsp:cNvPr id="0" name=""/>
        <dsp:cNvSpPr/>
      </dsp:nvSpPr>
      <dsp:spPr>
        <a:xfrm>
          <a:off x="2862846" y="1209751"/>
          <a:ext cx="2175707" cy="217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Armed Services </a:t>
          </a:r>
        </a:p>
      </dsp:txBody>
      <dsp:txXfrm>
        <a:off x="3181471" y="1528392"/>
        <a:ext cx="1538457" cy="1538532"/>
      </dsp:txXfrm>
    </dsp:sp>
    <dsp:sp modelId="{AA07759C-1FBB-43A7-9DA5-2586E1991AB8}">
      <dsp:nvSpPr>
        <dsp:cNvPr id="0" name=""/>
        <dsp:cNvSpPr/>
      </dsp:nvSpPr>
      <dsp:spPr>
        <a:xfrm>
          <a:off x="1740865" y="0"/>
          <a:ext cx="4385866" cy="4572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8C1D0-4D8A-4BA8-8E34-1E6174F7682A}">
      <dsp:nvSpPr>
        <dsp:cNvPr id="0" name=""/>
        <dsp:cNvSpPr/>
      </dsp:nvSpPr>
      <dsp:spPr>
        <a:xfrm>
          <a:off x="4991103" y="340592"/>
          <a:ext cx="1165534" cy="11658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C2BF-4CF3-4558-9741-EB92826425CD}">
      <dsp:nvSpPr>
        <dsp:cNvPr id="0" name=""/>
        <dsp:cNvSpPr/>
      </dsp:nvSpPr>
      <dsp:spPr>
        <a:xfrm>
          <a:off x="6224239" y="404164"/>
          <a:ext cx="1560112" cy="112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US Army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2200" kern="1200" dirty="0"/>
        </a:p>
      </dsp:txBody>
      <dsp:txXfrm>
        <a:off x="6224239" y="404164"/>
        <a:ext cx="1560112" cy="1128369"/>
      </dsp:txXfrm>
    </dsp:sp>
    <dsp:sp modelId="{254D6928-E874-4A5E-B3D4-3FCD99685F2F}">
      <dsp:nvSpPr>
        <dsp:cNvPr id="0" name=""/>
        <dsp:cNvSpPr/>
      </dsp:nvSpPr>
      <dsp:spPr>
        <a:xfrm>
          <a:off x="5420781" y="1711756"/>
          <a:ext cx="1165534" cy="116586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D6D70-4724-43B2-BF62-5205D41A3C58}">
      <dsp:nvSpPr>
        <dsp:cNvPr id="0" name=""/>
        <dsp:cNvSpPr/>
      </dsp:nvSpPr>
      <dsp:spPr>
        <a:xfrm>
          <a:off x="6681222" y="1728216"/>
          <a:ext cx="1560112" cy="112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US Navy</a:t>
          </a:r>
        </a:p>
      </dsp:txBody>
      <dsp:txXfrm>
        <a:off x="6681222" y="1728216"/>
        <a:ext cx="1560112" cy="1128369"/>
      </dsp:txXfrm>
    </dsp:sp>
    <dsp:sp modelId="{ADFBCA33-A8C7-41F8-AC9F-F0B910BFA379}">
      <dsp:nvSpPr>
        <dsp:cNvPr id="0" name=""/>
        <dsp:cNvSpPr/>
      </dsp:nvSpPr>
      <dsp:spPr>
        <a:xfrm>
          <a:off x="4970298" y="3056839"/>
          <a:ext cx="1165534" cy="116586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D72E6-5A1A-4AF1-9CD2-11E0B52FC1B0}">
      <dsp:nvSpPr>
        <dsp:cNvPr id="0" name=""/>
        <dsp:cNvSpPr/>
      </dsp:nvSpPr>
      <dsp:spPr>
        <a:xfrm>
          <a:off x="6224239" y="3080613"/>
          <a:ext cx="1560112" cy="112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US Marines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2200" kern="1200" dirty="0"/>
        </a:p>
      </dsp:txBody>
      <dsp:txXfrm>
        <a:off x="6224239" y="3080613"/>
        <a:ext cx="1560112" cy="1128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2F3D-C9A9-4C26-9698-4F146F355000}">
      <dsp:nvSpPr>
        <dsp:cNvPr id="0" name=""/>
        <dsp:cNvSpPr/>
      </dsp:nvSpPr>
      <dsp:spPr>
        <a:xfrm>
          <a:off x="1031" y="0"/>
          <a:ext cx="1605502" cy="457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UTSA</a:t>
          </a:r>
        </a:p>
      </dsp:txBody>
      <dsp:txXfrm>
        <a:off x="1031" y="1828799"/>
        <a:ext cx="1605502" cy="1828799"/>
      </dsp:txXfrm>
    </dsp:sp>
    <dsp:sp modelId="{BF3DC2A9-F0E4-46E8-9FD9-F5169EE4E1B7}">
      <dsp:nvSpPr>
        <dsp:cNvPr id="0" name=""/>
        <dsp:cNvSpPr/>
      </dsp:nvSpPr>
      <dsp:spPr>
        <a:xfrm>
          <a:off x="49196" y="274319"/>
          <a:ext cx="1509171" cy="15224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97FBA-F0F3-4AA4-9A7D-E221422AF75A}">
      <dsp:nvSpPr>
        <dsp:cNvPr id="0" name=""/>
        <dsp:cNvSpPr/>
      </dsp:nvSpPr>
      <dsp:spPr>
        <a:xfrm>
          <a:off x="1654698" y="0"/>
          <a:ext cx="1605502" cy="457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 of Florida</a:t>
          </a:r>
        </a:p>
      </dsp:txBody>
      <dsp:txXfrm>
        <a:off x="1654698" y="1828799"/>
        <a:ext cx="1605502" cy="1828799"/>
      </dsp:txXfrm>
    </dsp:sp>
    <dsp:sp modelId="{22AA195E-74DC-4F69-980B-E5431DC4DCEE}">
      <dsp:nvSpPr>
        <dsp:cNvPr id="0" name=""/>
        <dsp:cNvSpPr/>
      </dsp:nvSpPr>
      <dsp:spPr>
        <a:xfrm>
          <a:off x="1702864" y="274319"/>
          <a:ext cx="1509171" cy="15224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000" b="-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271C-17E8-4CC3-A155-874F27CD8692}">
      <dsp:nvSpPr>
        <dsp:cNvPr id="0" name=""/>
        <dsp:cNvSpPr/>
      </dsp:nvSpPr>
      <dsp:spPr>
        <a:xfrm>
          <a:off x="3308366" y="0"/>
          <a:ext cx="1605502" cy="457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Cornell University</a:t>
          </a:r>
        </a:p>
      </dsp:txBody>
      <dsp:txXfrm>
        <a:off x="3308366" y="1828799"/>
        <a:ext cx="1605502" cy="1828799"/>
      </dsp:txXfrm>
    </dsp:sp>
    <dsp:sp modelId="{57EFE94A-FCC1-496D-B06C-A34FA8C12005}">
      <dsp:nvSpPr>
        <dsp:cNvPr id="0" name=""/>
        <dsp:cNvSpPr/>
      </dsp:nvSpPr>
      <dsp:spPr>
        <a:xfrm>
          <a:off x="3356531" y="274319"/>
          <a:ext cx="1509171" cy="15224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43332-020C-4CC7-BF4C-4DAE69E38647}">
      <dsp:nvSpPr>
        <dsp:cNvPr id="0" name=""/>
        <dsp:cNvSpPr/>
      </dsp:nvSpPr>
      <dsp:spPr>
        <a:xfrm>
          <a:off x="196595" y="3657599"/>
          <a:ext cx="4521708" cy="6857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7F78-F50F-4C66-B1EE-D482120BCE5A}">
      <dsp:nvSpPr>
        <dsp:cNvPr id="0" name=""/>
        <dsp:cNvSpPr/>
      </dsp:nvSpPr>
      <dsp:spPr>
        <a:xfrm>
          <a:off x="1031" y="0"/>
          <a:ext cx="1605502" cy="457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 of Georgia</a:t>
          </a:r>
        </a:p>
      </dsp:txBody>
      <dsp:txXfrm>
        <a:off x="1031" y="1828799"/>
        <a:ext cx="1605502" cy="1828799"/>
      </dsp:txXfrm>
    </dsp:sp>
    <dsp:sp modelId="{40C8F10B-06F5-4397-A0CC-9D2F969B40E0}">
      <dsp:nvSpPr>
        <dsp:cNvPr id="0" name=""/>
        <dsp:cNvSpPr/>
      </dsp:nvSpPr>
      <dsp:spPr>
        <a:xfrm>
          <a:off x="49196" y="274319"/>
          <a:ext cx="1509171" cy="15224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BABFC-ADF8-4F85-9967-9F593AB5AD0E}">
      <dsp:nvSpPr>
        <dsp:cNvPr id="0" name=""/>
        <dsp:cNvSpPr/>
      </dsp:nvSpPr>
      <dsp:spPr>
        <a:xfrm>
          <a:off x="1654698" y="0"/>
          <a:ext cx="1605502" cy="457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 of North Carolina</a:t>
          </a:r>
        </a:p>
      </dsp:txBody>
      <dsp:txXfrm>
        <a:off x="1654698" y="1828799"/>
        <a:ext cx="1605502" cy="1828799"/>
      </dsp:txXfrm>
    </dsp:sp>
    <dsp:sp modelId="{45EEE4C0-64B6-4F13-8684-564C1B33A726}">
      <dsp:nvSpPr>
        <dsp:cNvPr id="0" name=""/>
        <dsp:cNvSpPr/>
      </dsp:nvSpPr>
      <dsp:spPr>
        <a:xfrm>
          <a:off x="1702864" y="274319"/>
          <a:ext cx="1509171" cy="15224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2C7C1-7461-4930-9AFC-5543BF0D8036}">
      <dsp:nvSpPr>
        <dsp:cNvPr id="0" name=""/>
        <dsp:cNvSpPr/>
      </dsp:nvSpPr>
      <dsp:spPr>
        <a:xfrm>
          <a:off x="3308366" y="0"/>
          <a:ext cx="1605502" cy="457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 of California</a:t>
          </a:r>
        </a:p>
      </dsp:txBody>
      <dsp:txXfrm>
        <a:off x="3308366" y="1828799"/>
        <a:ext cx="1605502" cy="1828799"/>
      </dsp:txXfrm>
    </dsp:sp>
    <dsp:sp modelId="{F5ED7065-2CA7-4126-90F3-E2732F0EA7F7}">
      <dsp:nvSpPr>
        <dsp:cNvPr id="0" name=""/>
        <dsp:cNvSpPr/>
      </dsp:nvSpPr>
      <dsp:spPr>
        <a:xfrm>
          <a:off x="3356531" y="274319"/>
          <a:ext cx="1509171" cy="152247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65DCF-E821-4FED-B58F-FDEB6CFFF6C5}">
      <dsp:nvSpPr>
        <dsp:cNvPr id="0" name=""/>
        <dsp:cNvSpPr/>
      </dsp:nvSpPr>
      <dsp:spPr>
        <a:xfrm>
          <a:off x="196595" y="3657599"/>
          <a:ext cx="4521708" cy="6857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AA21E-1731-480D-9EF4-F6554AE4072A}">
      <dsp:nvSpPr>
        <dsp:cNvPr id="0" name=""/>
        <dsp:cNvSpPr/>
      </dsp:nvSpPr>
      <dsp:spPr>
        <a:xfrm>
          <a:off x="0" y="0"/>
          <a:ext cx="49149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Nonrestrictive Application Plans</a:t>
          </a:r>
        </a:p>
      </dsp:txBody>
      <dsp:txXfrm>
        <a:off x="58485" y="58485"/>
        <a:ext cx="4797930" cy="1081110"/>
      </dsp:txXfrm>
    </dsp:sp>
    <dsp:sp modelId="{443D82AE-EA43-4DC2-9FEF-BF80FF898DE7}">
      <dsp:nvSpPr>
        <dsp:cNvPr id="0" name=""/>
        <dsp:cNvSpPr/>
      </dsp:nvSpPr>
      <dsp:spPr>
        <a:xfrm>
          <a:off x="0" y="1226159"/>
          <a:ext cx="49149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FFC000"/>
              </a:solidFill>
            </a:rPr>
            <a:t>Non Binding</a:t>
          </a:r>
        </a:p>
      </dsp:txBody>
      <dsp:txXfrm>
        <a:off x="0" y="1226159"/>
        <a:ext cx="4914900" cy="1059840"/>
      </dsp:txXfrm>
    </dsp:sp>
    <dsp:sp modelId="{D91FFFAE-D956-4314-B2D4-277B6AB28249}">
      <dsp:nvSpPr>
        <dsp:cNvPr id="0" name=""/>
        <dsp:cNvSpPr/>
      </dsp:nvSpPr>
      <dsp:spPr>
        <a:xfrm>
          <a:off x="0" y="2285999"/>
          <a:ext cx="49149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Restrictive Application Plans</a:t>
          </a:r>
        </a:p>
      </dsp:txBody>
      <dsp:txXfrm>
        <a:off x="58485" y="2344484"/>
        <a:ext cx="4797930" cy="1081110"/>
      </dsp:txXfrm>
    </dsp:sp>
    <dsp:sp modelId="{1DF0BFBC-DED3-4B26-B9C7-B3511212D608}">
      <dsp:nvSpPr>
        <dsp:cNvPr id="0" name=""/>
        <dsp:cNvSpPr/>
      </dsp:nvSpPr>
      <dsp:spPr>
        <a:xfrm>
          <a:off x="0" y="3484079"/>
          <a:ext cx="49149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FFC000"/>
              </a:solidFill>
            </a:rPr>
            <a:t>Binding/Non-Binding</a:t>
          </a:r>
        </a:p>
      </dsp:txBody>
      <dsp:txXfrm>
        <a:off x="0" y="3484079"/>
        <a:ext cx="4914900" cy="1059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181054" y="47854"/>
          <a:ext cx="4436559" cy="4385769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450037" y="859222"/>
        <a:ext cx="1637301" cy="1305288"/>
      </dsp:txXfrm>
    </dsp:sp>
    <dsp:sp modelId="{12A9E0E2-F062-49BB-8602-5660ED6764EF}">
      <dsp:nvSpPr>
        <dsp:cNvPr id="0" name=""/>
        <dsp:cNvSpPr/>
      </dsp:nvSpPr>
      <dsp:spPr>
        <a:xfrm>
          <a:off x="1259316" y="101091"/>
          <a:ext cx="4338205" cy="42810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05887" y="2318077"/>
        <a:ext cx="1601004" cy="1274129"/>
      </dsp:txXfrm>
    </dsp:sp>
    <dsp:sp modelId="{D437C0E5-3883-4F51-8AF0-A5736AFED719}">
      <dsp:nvSpPr>
        <dsp:cNvPr id="0" name=""/>
        <dsp:cNvSpPr/>
      </dsp:nvSpPr>
      <dsp:spPr>
        <a:xfrm>
          <a:off x="1191963" y="121154"/>
          <a:ext cx="4420069" cy="4247326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91852" y="2320662"/>
        <a:ext cx="1631216" cy="1264085"/>
      </dsp:txXfrm>
    </dsp:sp>
    <dsp:sp modelId="{9229149F-801D-4F67-9D73-4C2AACCF82D7}">
      <dsp:nvSpPr>
        <dsp:cNvPr id="0" name=""/>
        <dsp:cNvSpPr/>
      </dsp:nvSpPr>
      <dsp:spPr>
        <a:xfrm>
          <a:off x="1178790" y="15123"/>
          <a:ext cx="4499258" cy="4453012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687634" y="836810"/>
        <a:ext cx="1660440" cy="132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88510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Class of ‘24 College/Career</a:t>
            </a:r>
            <a:br>
              <a:rPr lang="en-US" dirty="0"/>
            </a:br>
            <a:r>
              <a:rPr lang="en-US" dirty="0"/>
              <a:t>Guide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2023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00E7-447B-4135-B9E4-1A7783AB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decide? Building a college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FD7D-36C8-4255-8CB6-E1B1F6AE1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Interests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Values</a:t>
            </a:r>
          </a:p>
          <a:p>
            <a:r>
              <a:rPr lang="en-US" dirty="0"/>
              <a:t>Skills/Abilities</a:t>
            </a:r>
          </a:p>
          <a:p>
            <a:r>
              <a:rPr lang="en-US" dirty="0"/>
              <a:t>Flexibility to relocate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75299E-918F-493D-816F-6AA1301F5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Size</a:t>
            </a:r>
          </a:p>
          <a:p>
            <a:r>
              <a:rPr lang="en-US" dirty="0"/>
              <a:t>Academic Environment</a:t>
            </a:r>
          </a:p>
          <a:p>
            <a:r>
              <a:rPr lang="en-US" dirty="0"/>
              <a:t>Academic Offerings</a:t>
            </a:r>
          </a:p>
          <a:p>
            <a:r>
              <a:rPr lang="en-US" dirty="0"/>
              <a:t>Cost/Available Financial Aid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Coed/Single Sex</a:t>
            </a:r>
          </a:p>
          <a:p>
            <a:r>
              <a:rPr lang="en-US" dirty="0"/>
              <a:t>Student Body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2081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EB51-061F-4420-B3FB-CF61B1E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Options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4779C9-9282-4D2A-A290-542E5630F8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798528"/>
              </p:ext>
            </p:extLst>
          </p:nvPr>
        </p:nvGraphicFramePr>
        <p:xfrm>
          <a:off x="1104900" y="1600200"/>
          <a:ext cx="49149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E4038-CEC5-4A2C-B129-1D568D849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Regular Decision</a:t>
            </a:r>
          </a:p>
          <a:p>
            <a:r>
              <a:rPr lang="en-US" dirty="0"/>
              <a:t>Rolling Admission- on-going</a:t>
            </a:r>
          </a:p>
          <a:p>
            <a:r>
              <a:rPr lang="en-US" dirty="0"/>
              <a:t>Early Action- decision in advance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Early Decision (Binding)</a:t>
            </a:r>
          </a:p>
          <a:p>
            <a:r>
              <a:rPr lang="en-US" dirty="0"/>
              <a:t>Restrictive Early Action (Non-binding)</a:t>
            </a:r>
          </a:p>
        </p:txBody>
      </p:sp>
    </p:spTree>
    <p:extLst>
      <p:ext uri="{BB962C8B-B14F-4D97-AF65-F5344CB8AC3E}">
        <p14:creationId xmlns:p14="http://schemas.microsoft.com/office/powerpoint/2010/main" val="26215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EB51-061F-4420-B3FB-CF61B1E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8C39-8CCD-47CB-A422-0DD3393194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APPLY TEXAS</a:t>
            </a:r>
          </a:p>
          <a:p>
            <a:r>
              <a:rPr lang="en-US" dirty="0"/>
              <a:t>130 Colleges throughout Texas</a:t>
            </a:r>
          </a:p>
          <a:p>
            <a:r>
              <a:rPr lang="en-US" dirty="0"/>
              <a:t>Complete essay once and share with colleges individually</a:t>
            </a:r>
          </a:p>
          <a:p>
            <a:r>
              <a:rPr lang="en-US" dirty="0"/>
              <a:t>Submit ED agreement via mail</a:t>
            </a:r>
          </a:p>
          <a:p>
            <a:r>
              <a:rPr lang="en-US" dirty="0"/>
              <a:t>Electronic fee waivers cannot be used</a:t>
            </a:r>
          </a:p>
          <a:p>
            <a:r>
              <a:rPr lang="en-US" dirty="0"/>
              <a:t>Recommenders must mail in letters to colleges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E4038-CEC5-4A2C-B129-1D568D849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COMMON APP</a:t>
            </a:r>
          </a:p>
          <a:p>
            <a:r>
              <a:rPr lang="en-US" dirty="0"/>
              <a:t>750 Colleges throughout US and abroad</a:t>
            </a:r>
          </a:p>
          <a:p>
            <a:r>
              <a:rPr lang="en-US" dirty="0"/>
              <a:t>One essay and send to multiple schools</a:t>
            </a:r>
          </a:p>
          <a:p>
            <a:r>
              <a:rPr lang="en-US" dirty="0"/>
              <a:t>May submit electronic ED agreement</a:t>
            </a:r>
          </a:p>
          <a:p>
            <a:r>
              <a:rPr lang="en-US" dirty="0"/>
              <a:t>Electronic fee waiver is available</a:t>
            </a:r>
          </a:p>
          <a:p>
            <a:r>
              <a:rPr lang="en-US" dirty="0"/>
              <a:t>Recommendations can be sent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39633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014A-CAB9-4178-AEC0-A821E251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Athletes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8500-43D2-4764-8292-2FABDDC034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NCAA</a:t>
            </a:r>
          </a:p>
          <a:p>
            <a:pPr marL="0" indent="0">
              <a:buNone/>
            </a:pPr>
            <a:r>
              <a:rPr lang="en-US" dirty="0"/>
              <a:t>Requires a prospective student athlete to be “registered with the NCAA Eligibility Center in order to go on official visits, receive written offer of financial aid, or sign a National Letter of Intent”.</a:t>
            </a:r>
          </a:p>
          <a:p>
            <a:pPr marL="0" indent="0">
              <a:buNone/>
            </a:pPr>
            <a:r>
              <a:rPr lang="en-US" dirty="0"/>
              <a:t>3 Divisions</a:t>
            </a:r>
          </a:p>
          <a:p>
            <a:pPr marL="0" indent="0">
              <a:buNone/>
            </a:pPr>
            <a:r>
              <a:rPr lang="en-US" dirty="0"/>
              <a:t>1- Multiyear, COA athletic scholarships available</a:t>
            </a:r>
          </a:p>
          <a:p>
            <a:pPr marL="0" indent="0">
              <a:buNone/>
            </a:pPr>
            <a:r>
              <a:rPr lang="en-US" dirty="0"/>
              <a:t>2- Partial athletics scholarship model</a:t>
            </a:r>
          </a:p>
          <a:p>
            <a:pPr marL="0" indent="0">
              <a:buNone/>
            </a:pPr>
            <a:r>
              <a:rPr lang="en-US" dirty="0"/>
              <a:t>3- No athletic scholarships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39E8D-5061-4E81-9F69-3231F65948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NAIA</a:t>
            </a:r>
          </a:p>
          <a:p>
            <a:pPr marL="0" indent="0" algn="ctr">
              <a:buNone/>
            </a:pPr>
            <a:r>
              <a:rPr lang="en-US" dirty="0"/>
              <a:t>Offers alternative to larger NCAA colleges and universities.</a:t>
            </a:r>
          </a:p>
          <a:p>
            <a:pPr marL="0" indent="0" algn="ctr">
              <a:buNone/>
            </a:pPr>
            <a:r>
              <a:rPr lang="en-US" dirty="0"/>
              <a:t>Offers scholarships to those interested in academic pursuits as they are in athletics.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10B8-9763-46DD-92B4-F2CBE28B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B255-4903-4086-ACA6-FC9542526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980682" cy="457199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Gained popularity in the 1980s</a:t>
            </a:r>
          </a:p>
          <a:p>
            <a:pPr algn="ctr"/>
            <a:r>
              <a:rPr lang="en-US" dirty="0"/>
              <a:t>May not be right for every situation</a:t>
            </a:r>
          </a:p>
          <a:p>
            <a:pPr algn="ctr"/>
            <a:r>
              <a:rPr lang="en-US" dirty="0"/>
              <a:t>Experiential education (domestic/abroad)</a:t>
            </a:r>
          </a:p>
          <a:p>
            <a:pPr algn="ctr"/>
            <a:r>
              <a:rPr lang="en-US" dirty="0"/>
              <a:t>90% of gap year alumni re/enter college</a:t>
            </a:r>
          </a:p>
          <a:p>
            <a:pPr algn="ctr"/>
            <a:r>
              <a:rPr lang="en-US" dirty="0"/>
              <a:t>Students should apply to college as normal during senior year</a:t>
            </a:r>
          </a:p>
          <a:p>
            <a:pPr algn="ctr"/>
            <a:r>
              <a:rPr lang="en-US" dirty="0"/>
              <a:t>Students must also talk with college about their policies</a:t>
            </a:r>
          </a:p>
        </p:txBody>
      </p:sp>
    </p:spTree>
    <p:extLst>
      <p:ext uri="{BB962C8B-B14F-4D97-AF65-F5344CB8AC3E}">
        <p14:creationId xmlns:p14="http://schemas.microsoft.com/office/powerpoint/2010/main" val="8214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Aid?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54E39C-25A8-480C-ADEF-32FB6C51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b="1" dirty="0"/>
              <a:t>Funds provided to assist an individual with educational expenses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299354"/>
              </p:ext>
            </p:extLst>
          </p:nvPr>
        </p:nvGraphicFramePr>
        <p:xfrm>
          <a:off x="2552700" y="1504950"/>
          <a:ext cx="6979920" cy="43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8267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3048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3605592" y="2085975"/>
            <a:ext cx="4523616" cy="4086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4748592" y="16002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7124700" y="2872422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6960204" y="4882515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907696" y="491109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2462592" y="2808764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C2B8-1E84-48B0-8893-AEB8E4EB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9A43-244D-48D9-BDB1-E538046D4C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Local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MFEF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Highland Lakes Aggie Club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Kiwanis Club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Rotary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B6BE2-950F-415D-A63D-0D11CEEDD3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State &amp; Federal Grants/Scholarships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/>
              <a:t>Texas Educational Opportunity Grant (TEOG)</a:t>
            </a:r>
          </a:p>
          <a:p>
            <a:pPr marL="0" indent="0">
              <a:buNone/>
            </a:pPr>
            <a:r>
              <a:rPr lang="en-US" sz="1800" b="1" dirty="0"/>
              <a:t> up to $3,979/</a:t>
            </a:r>
            <a:r>
              <a:rPr lang="en-US" sz="1800" b="1" dirty="0" err="1"/>
              <a:t>yr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TEXAS Grant</a:t>
            </a:r>
          </a:p>
          <a:p>
            <a:pPr marL="0" indent="0">
              <a:buNone/>
            </a:pPr>
            <a:r>
              <a:rPr lang="en-US" sz="1800" b="1" dirty="0"/>
              <a:t> up to $5,379/</a:t>
            </a:r>
            <a:r>
              <a:rPr lang="en-US" sz="1800" b="1" dirty="0" err="1"/>
              <a:t>yr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Tuition Equalization Grant Program (TEG)</a:t>
            </a:r>
          </a:p>
          <a:p>
            <a:pPr marL="0" indent="0">
              <a:buNone/>
            </a:pPr>
            <a:r>
              <a:rPr lang="en-US" sz="1800" b="1" dirty="0"/>
              <a:t> up to $3,497/</a:t>
            </a:r>
            <a:r>
              <a:rPr lang="en-US" sz="1800" b="1" dirty="0" err="1"/>
              <a:t>yr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196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Considerations/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A1C5-9C10-4F91-A029-7DED5867D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 not </a:t>
            </a:r>
            <a:r>
              <a:rPr lang="en-US" dirty="0"/>
              <a:t>use school email on any correspondence for college</a:t>
            </a:r>
          </a:p>
          <a:p>
            <a:r>
              <a:rPr lang="en-US" dirty="0"/>
              <a:t>Increase Community Service Hours (between now and March 1, 2024)</a:t>
            </a:r>
          </a:p>
          <a:p>
            <a:r>
              <a:rPr lang="en-US" dirty="0"/>
              <a:t>Complete recommendation request info template (request letters now)</a:t>
            </a:r>
          </a:p>
          <a:p>
            <a:r>
              <a:rPr lang="en-US" dirty="0"/>
              <a:t>Express interest in colleges- contact your admissions counselor directly</a:t>
            </a:r>
          </a:p>
          <a:p>
            <a:r>
              <a:rPr lang="en-US" dirty="0"/>
              <a:t>Late July- begin applications on Apply Texas or other common app platforms</a:t>
            </a:r>
          </a:p>
          <a:p>
            <a:r>
              <a:rPr lang="en-US" dirty="0"/>
              <a:t>Complete all college applications before Oct 1 to reduce concurrent efforts when scholarships open from MFISD.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52BD-740E-450E-809A-23F0DD28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Mr. Holmes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AEF1AC-38D8-4347-8B61-291A464450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7936802"/>
              </p:ext>
            </p:extLst>
          </p:nvPr>
        </p:nvGraphicFramePr>
        <p:xfrm>
          <a:off x="2184400" y="1710267"/>
          <a:ext cx="73914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7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1F5D5-B09F-48B1-B71B-98EE2D3B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57B97C-39A9-4608-87FF-5CF96D2D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 Holmes</a:t>
            </a:r>
          </a:p>
          <a:p>
            <a:pPr marL="0" indent="0" algn="ctr">
              <a:buNone/>
            </a:pPr>
            <a:r>
              <a:rPr lang="en-US" dirty="0"/>
              <a:t>830.798.3680</a:t>
            </a:r>
          </a:p>
          <a:p>
            <a:pPr marL="0" indent="0" algn="ctr">
              <a:buNone/>
            </a:pPr>
            <a:r>
              <a:rPr lang="en-US" dirty="0"/>
              <a:t>gholmes@mfisd.txed.net</a:t>
            </a:r>
          </a:p>
        </p:txBody>
      </p:sp>
    </p:spTree>
    <p:extLst>
      <p:ext uri="{BB962C8B-B14F-4D97-AF65-F5344CB8AC3E}">
        <p14:creationId xmlns:p14="http://schemas.microsoft.com/office/powerpoint/2010/main" val="33848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Ancestral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ADF7-25F6-4CB6-BC07-59643459A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order to be born, you needed:</a:t>
            </a:r>
          </a:p>
          <a:p>
            <a:pPr marL="0" indent="0">
              <a:buNone/>
            </a:pPr>
            <a:r>
              <a:rPr lang="en-US" sz="1700" dirty="0"/>
              <a:t>2 parents</a:t>
            </a:r>
          </a:p>
          <a:p>
            <a:pPr marL="0" indent="0">
              <a:buNone/>
            </a:pPr>
            <a:r>
              <a:rPr lang="en-US" sz="1700" dirty="0"/>
              <a:t>4 grandparents</a:t>
            </a:r>
          </a:p>
          <a:p>
            <a:pPr marL="0" indent="0">
              <a:buNone/>
            </a:pPr>
            <a:r>
              <a:rPr lang="en-US" sz="1700" dirty="0"/>
              <a:t>8 great-grandparents</a:t>
            </a:r>
          </a:p>
          <a:p>
            <a:pPr marL="0" indent="0">
              <a:buNone/>
            </a:pPr>
            <a:r>
              <a:rPr lang="en-US" sz="1700" dirty="0"/>
              <a:t>16 second great-grandparents</a:t>
            </a:r>
          </a:p>
          <a:p>
            <a:pPr marL="0" indent="0">
              <a:buNone/>
            </a:pPr>
            <a:r>
              <a:rPr lang="en-US" sz="1700" dirty="0"/>
              <a:t>32 third great-grandparents</a:t>
            </a:r>
          </a:p>
          <a:p>
            <a:pPr marL="0" indent="0">
              <a:buNone/>
            </a:pPr>
            <a:r>
              <a:rPr lang="en-US" sz="1700" dirty="0"/>
              <a:t>64 fourth great-grandparents</a:t>
            </a:r>
          </a:p>
          <a:p>
            <a:pPr marL="0" indent="0">
              <a:buNone/>
            </a:pPr>
            <a:r>
              <a:rPr lang="en-US" sz="1700" dirty="0"/>
              <a:t>128 fifth great-grandparents</a:t>
            </a:r>
          </a:p>
          <a:p>
            <a:pPr marL="0" indent="0">
              <a:buNone/>
            </a:pPr>
            <a:r>
              <a:rPr lang="en-US" sz="1700" dirty="0"/>
              <a:t>256 sixth great-grandparents</a:t>
            </a:r>
          </a:p>
          <a:p>
            <a:pPr marL="0" indent="0">
              <a:buNone/>
            </a:pPr>
            <a:r>
              <a:rPr lang="en-US" sz="1700" dirty="0"/>
              <a:t>512 seventh great-grandparents</a:t>
            </a:r>
          </a:p>
          <a:p>
            <a:pPr marL="0" indent="0">
              <a:buNone/>
            </a:pPr>
            <a:r>
              <a:rPr lang="en-US" sz="1700" dirty="0"/>
              <a:t>1,024 eight great-grandparents</a:t>
            </a:r>
          </a:p>
          <a:p>
            <a:pPr marL="0" indent="0">
              <a:buNone/>
            </a:pPr>
            <a:r>
              <a:rPr lang="en-US" sz="1700" dirty="0"/>
              <a:t>2,048 ninth great-grandparents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88A82-7214-4AF7-A874-0DF7401568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For you to be born today from 12 previous generations, you needed a total of 4,094 ancestors over the last 400 years.</a:t>
            </a:r>
          </a:p>
          <a:p>
            <a:pPr marL="0" indent="0">
              <a:buNone/>
            </a:pPr>
            <a:r>
              <a:rPr lang="en-US" dirty="0"/>
              <a:t>Think for a moment- </a:t>
            </a:r>
          </a:p>
          <a:p>
            <a:pPr marL="0" indent="0">
              <a:buNone/>
            </a:pPr>
            <a:r>
              <a:rPr lang="en-US" dirty="0"/>
              <a:t>How many struggles? </a:t>
            </a:r>
          </a:p>
          <a:p>
            <a:pPr marL="0" indent="0">
              <a:buNone/>
            </a:pPr>
            <a:r>
              <a:rPr lang="en-US" dirty="0"/>
              <a:t>How many battles? </a:t>
            </a:r>
          </a:p>
          <a:p>
            <a:pPr marL="0" indent="0">
              <a:buNone/>
            </a:pPr>
            <a:r>
              <a:rPr lang="en-US" dirty="0"/>
              <a:t>How many difficulties? </a:t>
            </a:r>
          </a:p>
          <a:p>
            <a:pPr marL="0" indent="0">
              <a:buNone/>
            </a:pPr>
            <a:r>
              <a:rPr lang="en-US" dirty="0"/>
              <a:t>How much sadness? </a:t>
            </a:r>
          </a:p>
          <a:p>
            <a:pPr marL="0" indent="0">
              <a:buNone/>
            </a:pPr>
            <a:r>
              <a:rPr lang="en-US" dirty="0"/>
              <a:t>How many love stories? </a:t>
            </a:r>
          </a:p>
          <a:p>
            <a:pPr marL="0" indent="0">
              <a:buNone/>
            </a:pPr>
            <a:r>
              <a:rPr lang="en-US" dirty="0"/>
              <a:t>How many expressions of hope for the future- did your ancestors have to undergo for you to exist in this present moment?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Snapshot: Texas Higher Education Coordinating Board (THECB) </a:t>
            </a:r>
            <a:r>
              <a:rPr lang="en-US" b="1" dirty="0"/>
              <a:t>60x30TX Goals</a:t>
            </a:r>
          </a:p>
          <a:p>
            <a:r>
              <a:rPr lang="en-US" dirty="0"/>
              <a:t>Doorways to the world of work (short-term/long-term options)</a:t>
            </a:r>
          </a:p>
          <a:p>
            <a:r>
              <a:rPr lang="en-US" dirty="0"/>
              <a:t>How to decide (assessment tools)/ College List Building</a:t>
            </a:r>
          </a:p>
          <a:p>
            <a:r>
              <a:rPr lang="en-US" dirty="0"/>
              <a:t>Admissions Options</a:t>
            </a:r>
          </a:p>
          <a:p>
            <a:r>
              <a:rPr lang="en-US" dirty="0"/>
              <a:t>Application Process</a:t>
            </a:r>
          </a:p>
          <a:p>
            <a:r>
              <a:rPr lang="en-US" dirty="0"/>
              <a:t>Student Athletes</a:t>
            </a:r>
          </a:p>
          <a:p>
            <a:r>
              <a:rPr lang="en-US" dirty="0"/>
              <a:t>GAP Year Association </a:t>
            </a:r>
          </a:p>
          <a:p>
            <a:r>
              <a:rPr lang="en-US" dirty="0"/>
              <a:t>Financial Aid/Scholarships</a:t>
            </a:r>
          </a:p>
          <a:p>
            <a:r>
              <a:rPr lang="en-US" dirty="0"/>
              <a:t>Considerations (Milestones/Timelines)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53B8-7069-4D4E-8866-C0BED38A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Higher Education Coordinating Board’s </a:t>
            </a:r>
            <a:r>
              <a:rPr lang="en-US" dirty="0">
                <a:solidFill>
                  <a:srgbClr val="0070C0"/>
                </a:solidFill>
              </a:rPr>
              <a:t>60x30TX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DBC7-A246-4824-A1F1-EB1464656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629361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0070C0"/>
                </a:solidFill>
              </a:rPr>
              <a:t>Four Student-Centered Goals</a:t>
            </a:r>
          </a:p>
          <a:p>
            <a:r>
              <a:rPr lang="en-US" dirty="0"/>
              <a:t>By 2030, at least </a:t>
            </a:r>
            <a:r>
              <a:rPr lang="en-US" dirty="0">
                <a:solidFill>
                  <a:srgbClr val="0070C0"/>
                </a:solidFill>
              </a:rPr>
              <a:t>60 percent </a:t>
            </a:r>
            <a:r>
              <a:rPr lang="en-US" dirty="0"/>
              <a:t>of Texans ages 25-34 will have a postsecondary credential or degree.</a:t>
            </a:r>
          </a:p>
          <a:p>
            <a:r>
              <a:rPr lang="en-US" dirty="0">
                <a:solidFill>
                  <a:schemeClr val="tx2"/>
                </a:solidFill>
              </a:rPr>
              <a:t>By 2030, at least 550,000 students in that year will complete a certificate, associate, bachelor’s, or master’s from a Texas public, Independent, or for-profit college or university.</a:t>
            </a:r>
          </a:p>
          <a:p>
            <a:r>
              <a:rPr lang="en-US" dirty="0">
                <a:solidFill>
                  <a:schemeClr val="tx2"/>
                </a:solidFill>
              </a:rPr>
              <a:t>By 2030, all graduates from Texas public institutions of higher education will have completed programs with identified marketable skills.</a:t>
            </a:r>
          </a:p>
          <a:p>
            <a:r>
              <a:rPr lang="en-US" dirty="0">
                <a:solidFill>
                  <a:schemeClr val="tx2"/>
                </a:solidFill>
              </a:rPr>
              <a:t>By 2030, undergraduate </a:t>
            </a:r>
            <a:r>
              <a:rPr lang="en-US" dirty="0">
                <a:solidFill>
                  <a:srgbClr val="00B050"/>
                </a:solidFill>
              </a:rPr>
              <a:t>student loan debt </a:t>
            </a:r>
            <a:r>
              <a:rPr lang="en-US" dirty="0">
                <a:solidFill>
                  <a:schemeClr val="tx2"/>
                </a:solidFill>
              </a:rPr>
              <a:t>will not exceed 60 percent of first-year wage for graduates of Texas public institutions.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Training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00B13-C4F0-4515-9643-43F6156A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Non-credit courses where individuals gain a skill without enrolling in traditional college courses.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EKG Technician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Dental Assisting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Fiber Optic-Broadband Technician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Heavy Duty Diesel Engine Technicians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Phlebotomy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Network Certifications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Skilled trades (Apprenticeships &amp; Armed Services)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76400A7-F7AF-4FE9-8E6F-277AE415B3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7147670"/>
              </p:ext>
            </p:extLst>
          </p:nvPr>
        </p:nvGraphicFramePr>
        <p:xfrm>
          <a:off x="1104899" y="1600200"/>
          <a:ext cx="9692971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D1CD9B-770C-4652-B972-A71981E9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Skilled Trades Sampling Cont’d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FECD67D-2616-485A-B9D9-D0A6218EF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72334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2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183D-B468-478E-B6CC-73633BC6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Degree Programs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88E72D-CB0C-465A-89F6-575D5644DA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186057"/>
              </p:ext>
            </p:extLst>
          </p:nvPr>
        </p:nvGraphicFramePr>
        <p:xfrm>
          <a:off x="1104900" y="1600200"/>
          <a:ext cx="49149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AD5F60-A2A0-4721-8308-B1B86FA655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3434826"/>
              </p:ext>
            </p:extLst>
          </p:nvPr>
        </p:nvGraphicFramePr>
        <p:xfrm>
          <a:off x="6172200" y="1600200"/>
          <a:ext cx="49149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49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CC50437E6304A86644304644C2B35" ma:contentTypeVersion="10" ma:contentTypeDescription="Create a new document." ma:contentTypeScope="" ma:versionID="f788591890d4341f7cb33f037431f62c">
  <xsd:schema xmlns:xsd="http://www.w3.org/2001/XMLSchema" xmlns:xs="http://www.w3.org/2001/XMLSchema" xmlns:p="http://schemas.microsoft.com/office/2006/metadata/properties" xmlns:ns3="bdbc4b41-07a9-4d22-ad8b-d4f5a9d56c4e" targetNamespace="http://schemas.microsoft.com/office/2006/metadata/properties" ma:root="true" ma:fieldsID="1e8eada50115d0ee6a7576b588fd6af7" ns3:_="">
    <xsd:import namespace="bdbc4b41-07a9-4d22-ad8b-d4f5a9d56c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c4b41-07a9-4d22-ad8b-d4f5a9d56c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www.w3.org/XML/1998/namespace"/>
    <ds:schemaRef ds:uri="bdbc4b41-07a9-4d22-ad8b-d4f5a9d56c4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A5B0198-75E2-4505-B13D-75EEA358D5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57CE7-5107-4699-A626-C116E9AB1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bc4b41-07a9-4d22-ad8b-d4f5a9d56c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2755</TotalTime>
  <Words>849</Words>
  <Application>Microsoft Office PowerPoint</Application>
  <PresentationFormat>Widescreen</PresentationFormat>
  <Paragraphs>186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Euphemia</vt:lpstr>
      <vt:lpstr>Plantagenet Cherokee</vt:lpstr>
      <vt:lpstr>Wingdings</vt:lpstr>
      <vt:lpstr>Academic Literature 16x9</vt:lpstr>
      <vt:lpstr>Class of ‘24 College/Career Guide</vt:lpstr>
      <vt:lpstr>About Mr. Holmes</vt:lpstr>
      <vt:lpstr>Ancestral Mathematics</vt:lpstr>
      <vt:lpstr>Objectives</vt:lpstr>
      <vt:lpstr>Texas Higher Education Coordinating Board’s 60x30TX</vt:lpstr>
      <vt:lpstr>Workforce Training Programs</vt:lpstr>
      <vt:lpstr>Skilled trades (Apprenticeships &amp; Armed Services)</vt:lpstr>
      <vt:lpstr>Skilled Trades Sampling Cont’d</vt:lpstr>
      <vt:lpstr>Traditional Degree Programs </vt:lpstr>
      <vt:lpstr>How to decide? Building a college list</vt:lpstr>
      <vt:lpstr>Admissions Options</vt:lpstr>
      <vt:lpstr>Application Process</vt:lpstr>
      <vt:lpstr>Student Athletes</vt:lpstr>
      <vt:lpstr>GAP YEAR?</vt:lpstr>
      <vt:lpstr>What is Financial Aid?</vt:lpstr>
      <vt:lpstr>Types of Financial Aid</vt:lpstr>
      <vt:lpstr>Sources of Financial Aid</vt:lpstr>
      <vt:lpstr>Scholarships</vt:lpstr>
      <vt:lpstr>Considerations/ Timelines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‘23 College/Career Night</dc:title>
  <dc:creator>Holmes, Gibson</dc:creator>
  <cp:lastModifiedBy>Holmes, Gibson</cp:lastModifiedBy>
  <cp:revision>56</cp:revision>
  <dcterms:created xsi:type="dcterms:W3CDTF">2022-04-24T21:44:42Z</dcterms:created>
  <dcterms:modified xsi:type="dcterms:W3CDTF">2023-06-01T20:16:14Z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0x010100A34CC50437E6304A86644304644C2B35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